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slideLayouts/slideLayout13.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handoutMasterIdLst>
    <p:handoutMasterId r:id="rId18"/>
  </p:handoutMasterIdLst>
  <p:sldIdLst>
    <p:sldId id="256" r:id="rId2"/>
    <p:sldId id="257" r:id="rId3"/>
    <p:sldId id="272" r:id="rId4"/>
    <p:sldId id="273" r:id="rId5"/>
    <p:sldId id="267" r:id="rId6"/>
    <p:sldId id="265" r:id="rId7"/>
    <p:sldId id="269" r:id="rId8"/>
    <p:sldId id="258" r:id="rId9"/>
    <p:sldId id="260" r:id="rId10"/>
    <p:sldId id="266" r:id="rId11"/>
    <p:sldId id="268" r:id="rId12"/>
    <p:sldId id="270" r:id="rId13"/>
    <p:sldId id="261" r:id="rId14"/>
    <p:sldId id="259" r:id="rId15"/>
    <p:sldId id="264" r:id="rId16"/>
    <p:sldId id="271"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68412E73-9101-A74D-AB00-6DD96458BD55}" type="datetime1">
              <a:rPr lang="en-US"/>
              <a:pPr>
                <a:defRPr/>
              </a:pPr>
              <a:t>8/31/10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02079302-8996-9147-9D61-BA5A7FDB39F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487363" y="411163"/>
            <a:ext cx="8169275" cy="6035675"/>
            <a:chOff x="486873" y="411480"/>
            <a:chExt cx="8170255" cy="6035040"/>
          </a:xfrm>
        </p:grpSpPr>
        <p:pic>
          <p:nvPicPr>
            <p:cNvPr id="5" name="Picture 4"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6" name="Rectangle 5"/>
            <p:cNvSpPr>
              <a:spLocks/>
            </p:cNvSpPr>
            <p:nvPr/>
          </p:nvSpPr>
          <p:spPr>
            <a:xfrm>
              <a:off x="563082" y="474973"/>
              <a:ext cx="7982908" cy="5889005"/>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6"/>
            <p:cNvCxnSpPr/>
            <p:nvPr/>
          </p:nvCxnSpPr>
          <p:spPr>
            <a:xfrm>
              <a:off x="563082" y="6133815"/>
              <a:ext cx="7982908"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7"/>
            <p:cNvSpPr/>
            <p:nvPr/>
          </p:nvSpPr>
          <p:spPr>
            <a:xfrm>
              <a:off x="563082" y="457512"/>
              <a:ext cx="7982908" cy="2577829"/>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EC2B5E11-2A1B-164B-BE50-ED3ECE94FB1A}" type="datetime1">
              <a:rPr lang="en-US"/>
              <a:pPr>
                <a:defRPr/>
              </a:pPr>
              <a:t>8/31/10</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endParaRPr lang="en-US"/>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fld id="{A36C8274-1F58-284F-8500-D51C4A50FF4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grpSp>
        <p:nvGrpSpPr>
          <p:cNvPr id="6" name="Group 33"/>
          <p:cNvGrpSpPr>
            <a:grpSpLocks/>
          </p:cNvGrpSpPr>
          <p:nvPr/>
        </p:nvGrpSpPr>
        <p:grpSpPr bwMode="auto">
          <a:xfrm>
            <a:off x="182563" y="173038"/>
            <a:ext cx="8778875" cy="6511925"/>
            <a:chOff x="182880" y="173699"/>
            <a:chExt cx="8778240" cy="6510602"/>
          </a:xfrm>
        </p:grpSpPr>
        <p:grpSp>
          <p:nvGrpSpPr>
            <p:cNvPr id="7" name="Group 26"/>
            <p:cNvGrpSpPr>
              <a:grpSpLocks/>
            </p:cNvGrpSpPr>
            <p:nvPr/>
          </p:nvGrpSpPr>
          <p:grpSpPr bwMode="auto">
            <a:xfrm>
              <a:off x="182880" y="173699"/>
              <a:ext cx="8778240" cy="6510602"/>
              <a:chOff x="182880" y="173699"/>
              <a:chExt cx="8778240" cy="6510602"/>
            </a:xfrm>
          </p:grpSpPr>
          <p:pic>
            <p:nvPicPr>
              <p:cNvPr id="9" name="Picture 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a:grpSpLocks/>
              </p:cNvGrpSpPr>
              <p:nvPr/>
            </p:nvGrpSpPr>
            <p:grpSpPr bwMode="auto">
              <a:xfrm>
                <a:off x="255900" y="237186"/>
                <a:ext cx="8622676" cy="6364582"/>
                <a:chOff x="247025" y="246872"/>
                <a:chExt cx="8622676" cy="6364582"/>
              </a:xfrm>
            </p:grpSpPr>
            <p:sp>
              <p:nvSpPr>
                <p:cNvPr id="11" name="Rectangle 10"/>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2" name="Straight Connector 11"/>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8" name="Rectangle 7"/>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3" name="Rectangle 12"/>
          <p:cNvSpPr/>
          <p:nvPr/>
        </p:nvSpPr>
        <p:spPr>
          <a:xfrm rot="10800000">
            <a:off x="258763" y="1593850"/>
            <a:ext cx="3575050" cy="6508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Rectangle 13"/>
          <p:cNvSpPr/>
          <p:nvPr/>
        </p:nvSpPr>
        <p:spPr>
          <a:xfrm rot="10800000">
            <a:off x="258763" y="1593850"/>
            <a:ext cx="3575050" cy="6508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Click icon to add picture</a:t>
            </a:r>
            <a:endParaRPr noProof="0"/>
          </a:p>
        </p:txBody>
      </p:sp>
      <p:sp>
        <p:nvSpPr>
          <p:cNvPr id="15" name="Date Placeholder 4"/>
          <p:cNvSpPr>
            <a:spLocks noGrp="1"/>
          </p:cNvSpPr>
          <p:nvPr>
            <p:ph type="dt" sz="half" idx="14"/>
          </p:nvPr>
        </p:nvSpPr>
        <p:spPr/>
        <p:txBody>
          <a:bodyPr/>
          <a:lstStyle>
            <a:lvl1pPr>
              <a:defRPr/>
            </a:lvl1pPr>
          </a:lstStyle>
          <a:p>
            <a:pPr>
              <a:defRPr/>
            </a:pPr>
            <a:fld id="{905AB538-E5EB-F54F-9628-1B7062C43449}" type="datetime1">
              <a:rPr lang="en-US"/>
              <a:pPr>
                <a:defRPr/>
              </a:pPr>
              <a:t>8/31/10</a:t>
            </a:fld>
            <a:endParaRPr lang="en-US"/>
          </a:p>
        </p:txBody>
      </p:sp>
      <p:sp>
        <p:nvSpPr>
          <p:cNvPr id="16" name="Footer Placeholder 5"/>
          <p:cNvSpPr>
            <a:spLocks noGrp="1"/>
          </p:cNvSpPr>
          <p:nvPr>
            <p:ph type="ftr" sz="quarter" idx="15"/>
          </p:nvPr>
        </p:nvSpPr>
        <p:spPr/>
        <p:txBody>
          <a:bodyPr/>
          <a:lstStyle>
            <a:lvl1pPr>
              <a:defRPr/>
            </a:lvl1pPr>
          </a:lstStyle>
          <a:p>
            <a:endParaRPr lang="en-US"/>
          </a:p>
        </p:txBody>
      </p:sp>
      <p:sp>
        <p:nvSpPr>
          <p:cNvPr id="18" name="Slide Number Placeholder 6"/>
          <p:cNvSpPr>
            <a:spLocks noGrp="1"/>
          </p:cNvSpPr>
          <p:nvPr>
            <p:ph type="sldNum" sz="quarter" idx="16"/>
          </p:nvPr>
        </p:nvSpPr>
        <p:spPr/>
        <p:txBody>
          <a:bodyPr/>
          <a:lstStyle>
            <a:lvl1pPr>
              <a:defRPr/>
            </a:lvl1pPr>
          </a:lstStyle>
          <a:p>
            <a:fld id="{B645F9CC-6A3D-874A-A4E6-1643ED664E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5" name="Group 32"/>
          <p:cNvGrpSpPr>
            <a:grpSpLocks/>
          </p:cNvGrpSpPr>
          <p:nvPr/>
        </p:nvGrpSpPr>
        <p:grpSpPr bwMode="auto">
          <a:xfrm>
            <a:off x="182563" y="173038"/>
            <a:ext cx="8778875" cy="6511925"/>
            <a:chOff x="182880" y="173699"/>
            <a:chExt cx="8778240" cy="6510602"/>
          </a:xfrm>
        </p:grpSpPr>
        <p:grpSp>
          <p:nvGrpSpPr>
            <p:cNvPr id="6" name="Group 26"/>
            <p:cNvGrpSpPr>
              <a:grpSpLocks/>
            </p:cNvGrpSpPr>
            <p:nvPr/>
          </p:nvGrpSpPr>
          <p:grpSpPr bwMode="auto">
            <a:xfrm>
              <a:off x="182880" y="173699"/>
              <a:ext cx="8778240" cy="6510602"/>
              <a:chOff x="182880" y="173699"/>
              <a:chExt cx="8778240" cy="6510602"/>
            </a:xfrm>
          </p:grpSpPr>
          <p:pic>
            <p:nvPicPr>
              <p:cNvPr id="8" name="Picture 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a:grpSpLocks/>
              </p:cNvGrpSpPr>
              <p:nvPr/>
            </p:nvGrpSpPr>
            <p:grpSpPr bwMode="auto">
              <a:xfrm>
                <a:off x="255900" y="237186"/>
                <a:ext cx="8622676" cy="6364582"/>
                <a:chOff x="247025" y="246872"/>
                <a:chExt cx="8622676" cy="6364582"/>
              </a:xfrm>
            </p:grpSpPr>
            <p:sp>
              <p:nvSpPr>
                <p:cNvPr id="10" name="Rectangle 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6"/>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49CDECBF-8B11-DE4B-B4C8-23869ECAEB0B}" type="datetime1">
              <a:rPr lang="en-US"/>
              <a:pPr>
                <a:defRPr/>
              </a:pPr>
              <a:t>8/31/10</a:t>
            </a:fld>
            <a:endParaRPr lang="en-US"/>
          </a:p>
        </p:txBody>
      </p:sp>
      <p:sp>
        <p:nvSpPr>
          <p:cNvPr id="13" name="Footer Placeholder 5"/>
          <p:cNvSpPr>
            <a:spLocks noGrp="1"/>
          </p:cNvSpPr>
          <p:nvPr>
            <p:ph type="ftr" sz="quarter" idx="11"/>
          </p:nvPr>
        </p:nvSpPr>
        <p:spPr/>
        <p:txBody>
          <a:bodyPr/>
          <a:lstStyle>
            <a:lvl1pPr>
              <a:defRPr/>
            </a:lvl1pPr>
          </a:lstStyle>
          <a:p>
            <a:endParaRPr lang="en-US"/>
          </a:p>
        </p:txBody>
      </p:sp>
      <p:sp>
        <p:nvSpPr>
          <p:cNvPr id="14" name="Slide Number Placeholder 6"/>
          <p:cNvSpPr>
            <a:spLocks noGrp="1"/>
          </p:cNvSpPr>
          <p:nvPr>
            <p:ph type="sldNum" sz="quarter" idx="12"/>
          </p:nvPr>
        </p:nvSpPr>
        <p:spPr/>
        <p:txBody>
          <a:bodyPr/>
          <a:lstStyle>
            <a:lvl1pPr>
              <a:defRPr/>
            </a:lvl1pPr>
          </a:lstStyle>
          <a:p>
            <a:fld id="{D6FC3FA1-AECC-1A4F-A503-34E23FE1687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grpSp>
        <p:nvGrpSpPr>
          <p:cNvPr id="5" name="Group 26"/>
          <p:cNvGrpSpPr>
            <a:grpSpLocks/>
          </p:cNvGrpSpPr>
          <p:nvPr/>
        </p:nvGrpSpPr>
        <p:grpSpPr bwMode="auto">
          <a:xfrm>
            <a:off x="182563" y="173038"/>
            <a:ext cx="8778875" cy="6511925"/>
            <a:chOff x="182880" y="173699"/>
            <a:chExt cx="8778240" cy="6510602"/>
          </a:xfrm>
        </p:grpSpPr>
        <p:pic>
          <p:nvPicPr>
            <p:cNvPr id="6" name="Picture 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a:grpSpLocks/>
            </p:cNvGrpSpPr>
            <p:nvPr/>
          </p:nvGrpSpPr>
          <p:grpSpPr bwMode="auto">
            <a:xfrm>
              <a:off x="255900" y="237186"/>
              <a:ext cx="8622676" cy="6364582"/>
              <a:chOff x="247025" y="246872"/>
              <a:chExt cx="8622676" cy="6364582"/>
            </a:xfrm>
          </p:grpSpPr>
          <p:sp>
            <p:nvSpPr>
              <p:cNvPr id="8" name="Rectangle 7"/>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8"/>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9"/>
          <p:cNvSpPr/>
          <p:nvPr/>
        </p:nvSpPr>
        <p:spPr>
          <a:xfrm>
            <a:off x="255588" y="4203700"/>
            <a:ext cx="8623300"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a:off x="255588" y="4203700"/>
            <a:ext cx="8623300"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084DA72B-38CE-FE44-AB63-D619F61BACA4}" type="datetime1">
              <a:rPr lang="en-US"/>
              <a:pPr>
                <a:defRPr/>
              </a:pPr>
              <a:t>8/31/10</a:t>
            </a:fld>
            <a:endParaRPr lang="en-US"/>
          </a:p>
        </p:txBody>
      </p:sp>
      <p:sp>
        <p:nvSpPr>
          <p:cNvPr id="13" name="Footer Placeholder 5"/>
          <p:cNvSpPr>
            <a:spLocks noGrp="1"/>
          </p:cNvSpPr>
          <p:nvPr>
            <p:ph type="ftr" sz="quarter" idx="11"/>
          </p:nvPr>
        </p:nvSpPr>
        <p:spPr/>
        <p:txBody>
          <a:bodyPr/>
          <a:lstStyle>
            <a:lvl1pPr>
              <a:defRPr/>
            </a:lvl1pPr>
          </a:lstStyle>
          <a:p>
            <a:endParaRPr lang="en-US"/>
          </a:p>
        </p:txBody>
      </p:sp>
      <p:sp>
        <p:nvSpPr>
          <p:cNvPr id="14" name="Slide Number Placeholder 6"/>
          <p:cNvSpPr>
            <a:spLocks noGrp="1"/>
          </p:cNvSpPr>
          <p:nvPr>
            <p:ph type="sldNum" sz="quarter" idx="12"/>
          </p:nvPr>
        </p:nvSpPr>
        <p:spPr/>
        <p:txBody>
          <a:bodyPr/>
          <a:lstStyle>
            <a:lvl1pPr>
              <a:defRPr/>
            </a:lvl1pPr>
          </a:lstStyle>
          <a:p>
            <a:fld id="{222B8E1B-8B9A-EE40-A842-C019072032D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4" name="Group 19"/>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Date Placeholder 3"/>
          <p:cNvSpPr>
            <a:spLocks noGrp="1"/>
          </p:cNvSpPr>
          <p:nvPr>
            <p:ph type="dt" sz="half" idx="10"/>
          </p:nvPr>
        </p:nvSpPr>
        <p:spPr/>
        <p:txBody>
          <a:bodyPr/>
          <a:lstStyle>
            <a:lvl1pPr>
              <a:defRPr/>
            </a:lvl1pPr>
          </a:lstStyle>
          <a:p>
            <a:pPr>
              <a:defRPr/>
            </a:pPr>
            <a:fld id="{7D89E5F8-061A-154A-A1FE-2AFDA1DD6FBE}" type="datetime1">
              <a:rPr lang="en-US"/>
              <a:pPr>
                <a:defRPr/>
              </a:pPr>
              <a:t>8/31/10</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a:lvl1pPr>
          </a:lstStyle>
          <a:p>
            <a:fld id="{8ADC6AC8-5632-AC4C-BFFB-47586C42392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4" name="Group 19"/>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9" name="Rectangle 8"/>
          <p:cNvSpPr/>
          <p:nvPr/>
        </p:nvSpPr>
        <p:spPr>
          <a:xfrm rot="5400000">
            <a:off x="4242594" y="3274219"/>
            <a:ext cx="6135688"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rot="5400000">
            <a:off x="4242594" y="3274219"/>
            <a:ext cx="6135688"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3"/>
          <p:cNvSpPr>
            <a:spLocks noGrp="1"/>
          </p:cNvSpPr>
          <p:nvPr>
            <p:ph type="dt" sz="half" idx="10"/>
          </p:nvPr>
        </p:nvSpPr>
        <p:spPr/>
        <p:txBody>
          <a:bodyPr/>
          <a:lstStyle>
            <a:lvl1pPr>
              <a:defRPr/>
            </a:lvl1pPr>
          </a:lstStyle>
          <a:p>
            <a:pPr>
              <a:defRPr/>
            </a:pPr>
            <a:fld id="{2B343713-540A-4A47-9964-4CF00310852F}" type="datetime1">
              <a:rPr lang="en-US"/>
              <a:pPr>
                <a:defRPr/>
              </a:pPr>
              <a:t>8/31/10</a:t>
            </a:fld>
            <a:endParaRPr lang="en-US"/>
          </a:p>
        </p:txBody>
      </p:sp>
      <p:sp>
        <p:nvSpPr>
          <p:cNvPr id="12" name="Footer Placeholder 4"/>
          <p:cNvSpPr>
            <a:spLocks noGrp="1"/>
          </p:cNvSpPr>
          <p:nvPr>
            <p:ph type="ftr" sz="quarter" idx="11"/>
          </p:nvPr>
        </p:nvSpPr>
        <p:spPr/>
        <p:txBody>
          <a:bodyPr/>
          <a:lstStyle>
            <a:lvl1pPr>
              <a:defRPr/>
            </a:lvl1pPr>
          </a:lstStyle>
          <a:p>
            <a:endParaRPr lang="en-US"/>
          </a:p>
        </p:txBody>
      </p:sp>
      <p:sp>
        <p:nvSpPr>
          <p:cNvPr id="13" name="Slide Number Placeholder 5"/>
          <p:cNvSpPr>
            <a:spLocks noGrp="1"/>
          </p:cNvSpPr>
          <p:nvPr>
            <p:ph type="sldNum" sz="quarter" idx="12"/>
          </p:nvPr>
        </p:nvSpPr>
        <p:spPr/>
        <p:txBody>
          <a:bodyPr/>
          <a:lstStyle>
            <a:lvl1pPr>
              <a:defRPr/>
            </a:lvl1pPr>
          </a:lstStyle>
          <a:p>
            <a:fld id="{EF16EECD-138E-E14C-9098-2BF4063063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4" name="Group 15"/>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Date Placeholder 3"/>
          <p:cNvSpPr>
            <a:spLocks noGrp="1"/>
          </p:cNvSpPr>
          <p:nvPr>
            <p:ph type="dt" sz="half" idx="10"/>
          </p:nvPr>
        </p:nvSpPr>
        <p:spPr/>
        <p:txBody>
          <a:bodyPr/>
          <a:lstStyle>
            <a:lvl1pPr>
              <a:defRPr/>
            </a:lvl1pPr>
          </a:lstStyle>
          <a:p>
            <a:pPr>
              <a:defRPr/>
            </a:pPr>
            <a:fld id="{C7B52F12-6756-1D40-9533-1485D84B9CAC}" type="datetime1">
              <a:rPr lang="en-US"/>
              <a:pPr>
                <a:defRPr/>
              </a:pPr>
              <a:t>8/31/10</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a:lvl1pPr>
          </a:lstStyle>
          <a:p>
            <a:fld id="{D0E57EBF-3E0A-C145-BA0C-B83C24B8E90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5" name="Picture 4"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1"/>
          <p:cNvGrpSpPr>
            <a:grpSpLocks/>
          </p:cNvGrpSpPr>
          <p:nvPr/>
        </p:nvGrpSpPr>
        <p:grpSpPr bwMode="auto">
          <a:xfrm>
            <a:off x="563563" y="476250"/>
            <a:ext cx="7981950" cy="5888038"/>
            <a:chOff x="562842" y="475488"/>
            <a:chExt cx="7982713" cy="5888736"/>
          </a:xfrm>
        </p:grpSpPr>
        <p:sp>
          <p:nvSpPr>
            <p:cNvPr id="7" name="Rectangle 6"/>
            <p:cNvSpPr>
              <a:spLocks/>
            </p:cNvSpPr>
            <p:nvPr/>
          </p:nvSpPr>
          <p:spPr>
            <a:xfrm>
              <a:off x="562842" y="475488"/>
              <a:ext cx="7982713"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7"/>
            <p:cNvCxnSpPr/>
            <p:nvPr/>
          </p:nvCxnSpPr>
          <p:spPr>
            <a:xfrm>
              <a:off x="562842" y="6134009"/>
              <a:ext cx="7982713"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562842" y="3427001"/>
              <a:ext cx="7982713"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Click icon to add picture</a:t>
            </a:r>
            <a:endParaRPr noProof="0"/>
          </a:p>
        </p:txBody>
      </p:sp>
      <p:sp>
        <p:nvSpPr>
          <p:cNvPr id="10" name="Date Placeholder 3"/>
          <p:cNvSpPr>
            <a:spLocks noGrp="1"/>
          </p:cNvSpPr>
          <p:nvPr>
            <p:ph type="dt" sz="half" idx="13"/>
          </p:nvPr>
        </p:nvSpPr>
        <p:spPr>
          <a:xfrm>
            <a:off x="569913" y="6122988"/>
            <a:ext cx="2133600" cy="258762"/>
          </a:xfrm>
        </p:spPr>
        <p:txBody>
          <a:bodyPr/>
          <a:lstStyle>
            <a:lvl1pPr>
              <a:defRPr/>
            </a:lvl1pPr>
          </a:lstStyle>
          <a:p>
            <a:pPr>
              <a:defRPr/>
            </a:pPr>
            <a:fld id="{2C52A712-3EDF-9E42-AEAB-38F34DA9FF8A}" type="datetime1">
              <a:rPr lang="en-US"/>
              <a:pPr>
                <a:defRPr/>
              </a:pPr>
              <a:t>8/31/10</a:t>
            </a:fld>
            <a:endParaRPr lang="en-US"/>
          </a:p>
        </p:txBody>
      </p:sp>
      <p:sp>
        <p:nvSpPr>
          <p:cNvPr id="11" name="Footer Placeholder 4"/>
          <p:cNvSpPr>
            <a:spLocks noGrp="1"/>
          </p:cNvSpPr>
          <p:nvPr>
            <p:ph type="ftr" sz="quarter" idx="14"/>
          </p:nvPr>
        </p:nvSpPr>
        <p:spPr>
          <a:xfrm>
            <a:off x="5638800" y="6124575"/>
            <a:ext cx="2895600" cy="257175"/>
          </a:xfrm>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4" name="Group 23"/>
          <p:cNvGrpSpPr>
            <a:grpSpLocks/>
          </p:cNvGrpSpPr>
          <p:nvPr/>
        </p:nvGrpSpPr>
        <p:grpSpPr bwMode="auto">
          <a:xfrm>
            <a:off x="182563" y="173038"/>
            <a:ext cx="8778875" cy="6511925"/>
            <a:chOff x="182880" y="173699"/>
            <a:chExt cx="8778240" cy="6510602"/>
          </a:xfrm>
        </p:grpSpPr>
        <p:pic>
          <p:nvPicPr>
            <p:cNvPr id="5" name="Picture 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5900" y="237186"/>
              <a:ext cx="8622676" cy="6364582"/>
              <a:chOff x="247025" y="246872"/>
              <a:chExt cx="8622676" cy="6364582"/>
            </a:xfrm>
          </p:grpSpPr>
          <p:sp>
            <p:nvSpPr>
              <p:cNvPr id="7" name="Rectangle 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4E8EB4D-B3D4-AB40-86F2-956F916CD9F8}" type="datetime1">
              <a:rPr lang="en-US"/>
              <a:pPr>
                <a:defRPr/>
              </a:pPr>
              <a:t>8/31/10</a:t>
            </a:fld>
            <a:endParaRPr lang="en-US"/>
          </a:p>
        </p:txBody>
      </p:sp>
      <p:sp>
        <p:nvSpPr>
          <p:cNvPr id="10" name="Footer Placeholder 4"/>
          <p:cNvSpPr>
            <a:spLocks noGrp="1"/>
          </p:cNvSpPr>
          <p:nvPr>
            <p:ph type="ftr" sz="quarter" idx="11"/>
          </p:nvPr>
        </p:nvSpPr>
        <p:spPr/>
        <p:txBody>
          <a:bodyPr/>
          <a:lstStyle>
            <a:lvl1pPr>
              <a:defRPr/>
            </a:lvl1pPr>
          </a:lstStyle>
          <a:p>
            <a:endParaRPr lang="en-US"/>
          </a:p>
        </p:txBody>
      </p:sp>
      <p:sp>
        <p:nvSpPr>
          <p:cNvPr id="11" name="Slide Number Placeholder 5"/>
          <p:cNvSpPr>
            <a:spLocks noGrp="1"/>
          </p:cNvSpPr>
          <p:nvPr>
            <p:ph type="sldNum" sz="quarter" idx="12"/>
          </p:nvPr>
        </p:nvSpPr>
        <p:spPr/>
        <p:txBody>
          <a:bodyPr/>
          <a:lstStyle>
            <a:lvl1pPr>
              <a:defRPr/>
            </a:lvl1pPr>
          </a:lstStyle>
          <a:p>
            <a:fld id="{D0E05234-B0DB-8945-83C9-E7C53A2E72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5" name="Group 13"/>
          <p:cNvGrpSpPr>
            <a:grpSpLocks/>
          </p:cNvGrpSpPr>
          <p:nvPr/>
        </p:nvGrpSpPr>
        <p:grpSpPr bwMode="auto">
          <a:xfrm>
            <a:off x="182563" y="173038"/>
            <a:ext cx="8778875" cy="6511925"/>
            <a:chOff x="182880" y="173699"/>
            <a:chExt cx="8778240" cy="6510602"/>
          </a:xfrm>
        </p:grpSpPr>
        <p:pic>
          <p:nvPicPr>
            <p:cNvPr id="6" name="Picture 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a:grpSpLocks/>
            </p:cNvGrpSpPr>
            <p:nvPr/>
          </p:nvGrpSpPr>
          <p:grpSpPr bwMode="auto">
            <a:xfrm>
              <a:off x="255900" y="237186"/>
              <a:ext cx="8622676" cy="6364582"/>
              <a:chOff x="247025" y="246872"/>
              <a:chExt cx="8622676" cy="6364582"/>
            </a:xfrm>
          </p:grpSpPr>
          <p:sp>
            <p:nvSpPr>
              <p:cNvPr id="8" name="Rectangle 7"/>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8"/>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9"/>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6C6C6A2C-FF37-C143-BAC2-11AE65040400}" type="datetime1">
              <a:rPr lang="en-US"/>
              <a:pPr>
                <a:defRPr/>
              </a:pPr>
              <a:t>8/31/10</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a:lvl1pPr>
          </a:lstStyle>
          <a:p>
            <a:fld id="{632A6EB6-E046-694C-8690-ACAB33094ED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7" name="Group 16"/>
          <p:cNvGrpSpPr>
            <a:grpSpLocks/>
          </p:cNvGrpSpPr>
          <p:nvPr/>
        </p:nvGrpSpPr>
        <p:grpSpPr bwMode="auto">
          <a:xfrm>
            <a:off x="182563" y="173038"/>
            <a:ext cx="8778875" cy="6511925"/>
            <a:chOff x="182880" y="173699"/>
            <a:chExt cx="8778240" cy="6510602"/>
          </a:xfrm>
        </p:grpSpPr>
        <p:pic>
          <p:nvPicPr>
            <p:cNvPr id="8" name="Picture 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8"/>
            <p:cNvGrpSpPr>
              <a:grpSpLocks/>
            </p:cNvGrpSpPr>
            <p:nvPr/>
          </p:nvGrpSpPr>
          <p:grpSpPr bwMode="auto">
            <a:xfrm>
              <a:off x="255900" y="237186"/>
              <a:ext cx="8622676" cy="6364582"/>
              <a:chOff x="247025" y="246872"/>
              <a:chExt cx="8622676" cy="6364582"/>
            </a:xfrm>
          </p:grpSpPr>
          <p:sp>
            <p:nvSpPr>
              <p:cNvPr id="10" name="Rectangle 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 name="Rectangle 11"/>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cxnSp>
        <p:nvCxnSpPr>
          <p:cNvPr id="13" name="Straight Connector 12"/>
          <p:cNvCxnSpPr/>
          <p:nvPr/>
        </p:nvCxnSpPr>
        <p:spPr>
          <a:xfrm rot="16200000" flipH="1">
            <a:off x="2216944" y="4026694"/>
            <a:ext cx="4711700"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rot="16200000" flipH="1">
            <a:off x="2216944" y="4026694"/>
            <a:ext cx="4711700"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Date Placeholder 6"/>
          <p:cNvSpPr>
            <a:spLocks noGrp="1"/>
          </p:cNvSpPr>
          <p:nvPr>
            <p:ph type="dt" sz="half" idx="10"/>
          </p:nvPr>
        </p:nvSpPr>
        <p:spPr/>
        <p:txBody>
          <a:bodyPr/>
          <a:lstStyle>
            <a:lvl1pPr>
              <a:defRPr/>
            </a:lvl1pPr>
          </a:lstStyle>
          <a:p>
            <a:pPr>
              <a:defRPr/>
            </a:pPr>
            <a:fld id="{CA53DA87-5AD5-7F4D-AB23-33B8DC2CAAEC}" type="datetime1">
              <a:rPr lang="en-US"/>
              <a:pPr>
                <a:defRPr/>
              </a:pPr>
              <a:t>8/31/10</a:t>
            </a:fld>
            <a:endParaRPr lang="en-US"/>
          </a:p>
        </p:txBody>
      </p:sp>
      <p:sp>
        <p:nvSpPr>
          <p:cNvPr id="16" name="Footer Placeholder 7"/>
          <p:cNvSpPr>
            <a:spLocks noGrp="1"/>
          </p:cNvSpPr>
          <p:nvPr>
            <p:ph type="ftr" sz="quarter" idx="11"/>
          </p:nvPr>
        </p:nvSpPr>
        <p:spPr/>
        <p:txBody>
          <a:bodyPr/>
          <a:lstStyle>
            <a:lvl1pPr>
              <a:defRPr/>
            </a:lvl1pPr>
          </a:lstStyle>
          <a:p>
            <a:endParaRPr lang="en-US"/>
          </a:p>
        </p:txBody>
      </p:sp>
      <p:sp>
        <p:nvSpPr>
          <p:cNvPr id="17" name="Slide Number Placeholder 8"/>
          <p:cNvSpPr>
            <a:spLocks noGrp="1"/>
          </p:cNvSpPr>
          <p:nvPr>
            <p:ph type="sldNum" sz="quarter" idx="12"/>
          </p:nvPr>
        </p:nvSpPr>
        <p:spPr/>
        <p:txBody>
          <a:bodyPr/>
          <a:lstStyle>
            <a:lvl1pPr>
              <a:defRPr/>
            </a:lvl1pPr>
          </a:lstStyle>
          <a:p>
            <a:fld id="{5802016C-8ECC-EE40-8A79-12B7C3C2E6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3" name="Group 18"/>
          <p:cNvGrpSpPr>
            <a:grpSpLocks/>
          </p:cNvGrpSpPr>
          <p:nvPr/>
        </p:nvGrpSpPr>
        <p:grpSpPr bwMode="auto">
          <a:xfrm>
            <a:off x="182563" y="173038"/>
            <a:ext cx="8778875" cy="6511925"/>
            <a:chOff x="182880" y="173699"/>
            <a:chExt cx="8778240" cy="6510602"/>
          </a:xfrm>
        </p:grpSpPr>
        <p:pic>
          <p:nvPicPr>
            <p:cNvPr id="4" name="Picture 3"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5" name="Group 10"/>
            <p:cNvGrpSpPr>
              <a:grpSpLocks/>
            </p:cNvGrpSpPr>
            <p:nvPr/>
          </p:nvGrpSpPr>
          <p:grpSpPr bwMode="auto">
            <a:xfrm>
              <a:off x="255900" y="237186"/>
              <a:ext cx="8622676" cy="6364582"/>
              <a:chOff x="247025" y="246872"/>
              <a:chExt cx="8622676" cy="6364582"/>
            </a:xfrm>
          </p:grpSpPr>
          <p:sp>
            <p:nvSpPr>
              <p:cNvPr id="6" name="Rectangle 5"/>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6"/>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7"/>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69AD5B88-0E15-2F42-8156-00BC6FFA3546}" type="datetime1">
              <a:rPr lang="en-US"/>
              <a:pPr>
                <a:defRPr/>
              </a:pPr>
              <a:t>8/31/10</a:t>
            </a:fld>
            <a:endParaRPr lang="en-US"/>
          </a:p>
        </p:txBody>
      </p:sp>
      <p:sp>
        <p:nvSpPr>
          <p:cNvPr id="10" name="Footer Placeholder 3"/>
          <p:cNvSpPr>
            <a:spLocks noGrp="1"/>
          </p:cNvSpPr>
          <p:nvPr>
            <p:ph type="ftr" sz="quarter" idx="11"/>
          </p:nvPr>
        </p:nvSpPr>
        <p:spPr/>
        <p:txBody>
          <a:bodyPr/>
          <a:lstStyle>
            <a:lvl1pPr>
              <a:defRPr/>
            </a:lvl1pPr>
          </a:lstStyle>
          <a:p>
            <a:endParaRPr lang="en-US"/>
          </a:p>
        </p:txBody>
      </p:sp>
      <p:sp>
        <p:nvSpPr>
          <p:cNvPr id="11" name="Slide Number Placeholder 4"/>
          <p:cNvSpPr>
            <a:spLocks noGrp="1"/>
          </p:cNvSpPr>
          <p:nvPr>
            <p:ph type="sldNum" sz="quarter" idx="12"/>
          </p:nvPr>
        </p:nvSpPr>
        <p:spPr/>
        <p:txBody>
          <a:bodyPr/>
          <a:lstStyle>
            <a:lvl1pPr>
              <a:defRPr/>
            </a:lvl1pPr>
          </a:lstStyle>
          <a:p>
            <a:fld id="{781F894F-35EC-FA40-A7F0-EE2B9A5D0C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grpSp>
        <p:nvGrpSpPr>
          <p:cNvPr id="2" name="Group 17"/>
          <p:cNvGrpSpPr>
            <a:grpSpLocks/>
          </p:cNvGrpSpPr>
          <p:nvPr/>
        </p:nvGrpSpPr>
        <p:grpSpPr bwMode="auto">
          <a:xfrm>
            <a:off x="182563" y="173038"/>
            <a:ext cx="8778875" cy="6511925"/>
            <a:chOff x="182880" y="173699"/>
            <a:chExt cx="8778240" cy="6510602"/>
          </a:xfrm>
        </p:grpSpPr>
        <p:pic>
          <p:nvPicPr>
            <p:cNvPr id="3" name="Picture 2"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4" name="Group 10"/>
            <p:cNvGrpSpPr>
              <a:grpSpLocks/>
            </p:cNvGrpSpPr>
            <p:nvPr/>
          </p:nvGrpSpPr>
          <p:grpSpPr bwMode="auto">
            <a:xfrm>
              <a:off x="255900" y="237186"/>
              <a:ext cx="8622676" cy="6364582"/>
              <a:chOff x="247025" y="246872"/>
              <a:chExt cx="8622676" cy="6364582"/>
            </a:xfrm>
          </p:grpSpPr>
          <p:sp>
            <p:nvSpPr>
              <p:cNvPr id="5" name="Rectangle 4"/>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5"/>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8D32715F-9744-F047-AE9B-4F1CB49D8273}" type="datetime1">
              <a:rPr lang="en-US"/>
              <a:pPr>
                <a:defRPr/>
              </a:pPr>
              <a:t>8/31/10</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3"/>
          <p:cNvSpPr>
            <a:spLocks noGrp="1"/>
          </p:cNvSpPr>
          <p:nvPr>
            <p:ph type="sldNum" sz="quarter" idx="12"/>
          </p:nvPr>
        </p:nvSpPr>
        <p:spPr/>
        <p:txBody>
          <a:bodyPr/>
          <a:lstStyle>
            <a:lvl1pPr>
              <a:defRPr/>
            </a:lvl1pPr>
          </a:lstStyle>
          <a:p>
            <a:fld id="{F2A0CB14-2429-FE4F-8AD7-838D886753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5" name="Group 33"/>
          <p:cNvGrpSpPr>
            <a:grpSpLocks/>
          </p:cNvGrpSpPr>
          <p:nvPr/>
        </p:nvGrpSpPr>
        <p:grpSpPr bwMode="auto">
          <a:xfrm>
            <a:off x="182563" y="173038"/>
            <a:ext cx="8778875" cy="6511925"/>
            <a:chOff x="182880" y="173699"/>
            <a:chExt cx="8778240" cy="6510602"/>
          </a:xfrm>
        </p:grpSpPr>
        <p:grpSp>
          <p:nvGrpSpPr>
            <p:cNvPr id="6" name="Group 26"/>
            <p:cNvGrpSpPr>
              <a:grpSpLocks/>
            </p:cNvGrpSpPr>
            <p:nvPr/>
          </p:nvGrpSpPr>
          <p:grpSpPr bwMode="auto">
            <a:xfrm>
              <a:off x="182880" y="173699"/>
              <a:ext cx="8778240" cy="6510602"/>
              <a:chOff x="182880" y="173699"/>
              <a:chExt cx="8778240" cy="6510602"/>
            </a:xfrm>
          </p:grpSpPr>
          <p:pic>
            <p:nvPicPr>
              <p:cNvPr id="8" name="Picture 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a:grpSpLocks/>
              </p:cNvGrpSpPr>
              <p:nvPr/>
            </p:nvGrpSpPr>
            <p:grpSpPr bwMode="auto">
              <a:xfrm>
                <a:off x="255900" y="237186"/>
                <a:ext cx="8622676" cy="6364582"/>
                <a:chOff x="247025" y="246872"/>
                <a:chExt cx="8622676" cy="6364582"/>
              </a:xfrm>
            </p:grpSpPr>
            <p:sp>
              <p:nvSpPr>
                <p:cNvPr id="10" name="Rectangle 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6"/>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ADB7B148-4D65-884C-905F-6608DE177F87}" type="datetime1">
              <a:rPr lang="en-US"/>
              <a:pPr>
                <a:defRPr/>
              </a:pPr>
              <a:t>8/31/10</a:t>
            </a:fld>
            <a:endParaRPr lang="en-US"/>
          </a:p>
        </p:txBody>
      </p:sp>
      <p:sp>
        <p:nvSpPr>
          <p:cNvPr id="13" name="Footer Placeholder 5"/>
          <p:cNvSpPr>
            <a:spLocks noGrp="1"/>
          </p:cNvSpPr>
          <p:nvPr>
            <p:ph type="ftr" sz="quarter" idx="11"/>
          </p:nvPr>
        </p:nvSpPr>
        <p:spPr/>
        <p:txBody>
          <a:bodyPr/>
          <a:lstStyle>
            <a:lvl1pPr>
              <a:defRPr/>
            </a:lvl1pPr>
          </a:lstStyle>
          <a:p>
            <a:endParaRPr lang="en-US"/>
          </a:p>
        </p:txBody>
      </p:sp>
      <p:sp>
        <p:nvSpPr>
          <p:cNvPr id="14" name="Slide Number Placeholder 6"/>
          <p:cNvSpPr>
            <a:spLocks noGrp="1"/>
          </p:cNvSpPr>
          <p:nvPr>
            <p:ph type="sldNum" sz="quarter" idx="12"/>
          </p:nvPr>
        </p:nvSpPr>
        <p:spPr/>
        <p:txBody>
          <a:bodyPr/>
          <a:lstStyle>
            <a:lvl1pPr>
              <a:defRPr/>
            </a:lvl1pPr>
          </a:lstStyle>
          <a:p>
            <a:fld id="{F481463E-A437-6945-9888-5A9B5695B8D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60000"/>
                    <a:lumOff val="40000"/>
                  </a:schemeClr>
                </a:solidFill>
                <a:latin typeface="Brush Script MT" pitchFamily="66" charset="0"/>
                <a:ea typeface="+mn-ea"/>
                <a:cs typeface="+mn-cs"/>
              </a:defRPr>
            </a:lvl1pPr>
          </a:lstStyle>
          <a:p>
            <a:pPr>
              <a:defRPr/>
            </a:pPr>
            <a:fld id="{5BCBDADA-787A-4344-92F5-5CB677D2ED52}" type="datetime1">
              <a:rPr lang="en-US"/>
              <a:pPr>
                <a:defRPr/>
              </a:pPr>
              <a:t>8/31/10</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charset="0"/>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charset="0"/>
              </a:defRPr>
            </a:lvl1pPr>
          </a:lstStyle>
          <a:p>
            <a:fld id="{22B4A504-9F5E-984D-BD3C-2F351B2DF13E}"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txStyles>
    <p:titleStyle>
      <a:lvl1pPr algn="ctr" rtl="0" fontAlgn="base">
        <a:spcBef>
          <a:spcPct val="0"/>
        </a:spcBef>
        <a:spcAft>
          <a:spcPct val="0"/>
        </a:spcAft>
        <a:defRPr sz="4800" kern="1200">
          <a:solidFill>
            <a:srgbClr val="404040"/>
          </a:solidFill>
          <a:latin typeface="+mj-lt"/>
          <a:ea typeface="ヒラギノ角ゴ Pro W3" charset="-128"/>
          <a:cs typeface="ヒラギノ角ゴ Pro W3" charset="-128"/>
        </a:defRPr>
      </a:lvl1pPr>
      <a:lvl2pPr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2pPr>
      <a:lvl3pPr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3pPr>
      <a:lvl4pPr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4pPr>
      <a:lvl5pPr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5pPr>
      <a:lvl6pPr marL="457200"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6pPr>
      <a:lvl7pPr marL="914400"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7pPr>
      <a:lvl8pPr marL="1371600"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8pPr>
      <a:lvl9pPr marL="1828800" algn="ctr" rtl="0" fontAlgn="base">
        <a:spcBef>
          <a:spcPct val="0"/>
        </a:spcBef>
        <a:spcAft>
          <a:spcPct val="0"/>
        </a:spcAft>
        <a:defRPr sz="4800">
          <a:solidFill>
            <a:srgbClr val="404040"/>
          </a:solidFill>
          <a:latin typeface="Calisto MT" charset="0"/>
          <a:ea typeface="ヒラギノ角ゴ Pro W3" charset="-128"/>
          <a:cs typeface="ヒラギノ角ゴ Pro W3" charset="-128"/>
        </a:defRPr>
      </a:lvl9pPr>
    </p:titleStyle>
    <p:bodyStyle>
      <a:lvl1pPr marL="342900" indent="-342900" algn="l" rtl="0" fontAlgn="base">
        <a:spcBef>
          <a:spcPts val="2000"/>
        </a:spcBef>
        <a:spcAft>
          <a:spcPct val="0"/>
        </a:spcAft>
        <a:buClr>
          <a:srgbClr val="404040"/>
        </a:buClr>
        <a:buFont typeface="Arial" charset="0"/>
        <a:buChar char="•"/>
        <a:defRPr sz="2400" kern="1200">
          <a:solidFill>
            <a:srgbClr val="404040"/>
          </a:solidFill>
          <a:latin typeface="+mn-lt"/>
          <a:ea typeface="ヒラギノ角ゴ Pro W3" charset="-128"/>
          <a:cs typeface="ヒラギノ角ゴ Pro W3" charset="-128"/>
        </a:defRPr>
      </a:lvl1pPr>
      <a:lvl2pPr marL="579438" indent="-228600" algn="l" rtl="0" fontAlgn="base">
        <a:spcBef>
          <a:spcPts val="600"/>
        </a:spcBef>
        <a:spcAft>
          <a:spcPct val="0"/>
        </a:spcAft>
        <a:buClr>
          <a:srgbClr val="B0BCC1"/>
        </a:buClr>
        <a:buFont typeface="Arial" charset="0"/>
        <a:buChar char="•"/>
        <a:defRPr sz="2200" kern="1200">
          <a:solidFill>
            <a:srgbClr val="404040"/>
          </a:solidFill>
          <a:latin typeface="+mn-lt"/>
          <a:ea typeface="ヒラギノ角ゴ Pro W3" charset="-128"/>
          <a:cs typeface="+mn-cs"/>
        </a:defRPr>
      </a:lvl2pPr>
      <a:lvl3pPr marL="808038" indent="-228600" algn="l" rtl="0" fontAlgn="base">
        <a:spcBef>
          <a:spcPts val="600"/>
        </a:spcBef>
        <a:spcAft>
          <a:spcPct val="0"/>
        </a:spcAft>
        <a:buClr>
          <a:srgbClr val="404040"/>
        </a:buClr>
        <a:buFont typeface="Arial" charset="0"/>
        <a:buChar char="•"/>
        <a:defRPr sz="2000" kern="1200">
          <a:solidFill>
            <a:srgbClr val="404040"/>
          </a:solidFill>
          <a:latin typeface="+mn-lt"/>
          <a:ea typeface="ヒラギノ角ゴ Pro W3" charset="-128"/>
          <a:cs typeface="+mn-cs"/>
        </a:defRPr>
      </a:lvl3pPr>
      <a:lvl4pPr marL="1036638" indent="-228600" algn="l" rtl="0" fontAlgn="base">
        <a:spcBef>
          <a:spcPts val="600"/>
        </a:spcBef>
        <a:spcAft>
          <a:spcPct val="0"/>
        </a:spcAft>
        <a:buClr>
          <a:srgbClr val="B0BCC1"/>
        </a:buClr>
        <a:buFont typeface="Arial" charset="0"/>
        <a:buChar char="•"/>
        <a:defRPr kern="1200">
          <a:solidFill>
            <a:srgbClr val="404040"/>
          </a:solidFill>
          <a:latin typeface="+mn-lt"/>
          <a:ea typeface="ヒラギノ角ゴ Pro W3" charset="-128"/>
          <a:cs typeface="+mn-cs"/>
        </a:defRPr>
      </a:lvl4pPr>
      <a:lvl5pPr marL="1265238" indent="-228600" algn="l" rtl="0" fontAlgn="base">
        <a:spcBef>
          <a:spcPts val="600"/>
        </a:spcBef>
        <a:spcAft>
          <a:spcPct val="0"/>
        </a:spcAft>
        <a:buClr>
          <a:srgbClr val="404040"/>
        </a:buClr>
        <a:buFont typeface="Arial" charset="0"/>
        <a:buChar char="•"/>
        <a:defRPr kern="1200">
          <a:solidFill>
            <a:srgbClr val="404040"/>
          </a:solidFill>
          <a:latin typeface="+mn-lt"/>
          <a:ea typeface="ヒラギノ角ゴ Pro W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hyperlink" Target="mailto:lpsa-l@lists.ilstu.edu" TargetMode="External"/><Relationship Id="rId1" Type="http://schemas.openxmlformats.org/officeDocument/2006/relationships/slideLayout" Target="../slideLayouts/slideLayout2.xml"/><Relationship Id="rId2" Type="http://schemas.openxmlformats.org/officeDocument/2006/relationships/hyperlink" Target="http://www.phy.ilstu.edu/lpsa/" TargetMode="External"/><Relationship Id="rId3" Type="http://schemas.openxmlformats.org/officeDocument/2006/relationships/hyperlink" Target="http://www.wikispaces.com/lpsa-i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hyperlink" Target="http://illinois-science-teaching.info/" TargetMode="Externa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914400" y="647700"/>
            <a:ext cx="7342188" cy="1892300"/>
          </a:xfrm>
        </p:spPr>
        <p:txBody>
          <a:bodyPr/>
          <a:lstStyle/>
          <a:p>
            <a:r>
              <a:rPr lang="en-US" dirty="0" smtClean="0">
                <a:solidFill>
                  <a:srgbClr val="0000FF"/>
                </a:solidFill>
                <a:ea typeface="ヒラギノ角ゴ Pro W3" charset="-128"/>
                <a:cs typeface="ヒラギノ角ゴ Pro W3" charset="-128"/>
              </a:rPr>
              <a:t>LPSA </a:t>
            </a:r>
            <a:br>
              <a:rPr lang="en-US" dirty="0" smtClean="0">
                <a:solidFill>
                  <a:srgbClr val="0000FF"/>
                </a:solidFill>
                <a:ea typeface="ヒラギノ角ゴ Pro W3" charset="-128"/>
                <a:cs typeface="ヒラギノ角ゴ Pro W3" charset="-128"/>
              </a:rPr>
            </a:br>
            <a:r>
              <a:rPr lang="en-US" dirty="0" smtClean="0">
                <a:solidFill>
                  <a:srgbClr val="0000FF"/>
                </a:solidFill>
                <a:ea typeface="ヒラギノ角ゴ Pro W3" charset="-128"/>
                <a:cs typeface="ヒラギノ角ゴ Pro W3" charset="-128"/>
              </a:rPr>
              <a:t>Zone Leaders Meeting</a:t>
            </a:r>
          </a:p>
        </p:txBody>
      </p:sp>
      <p:sp>
        <p:nvSpPr>
          <p:cNvPr id="17411" name="Subtitle 2"/>
          <p:cNvSpPr>
            <a:spLocks noGrp="1"/>
          </p:cNvSpPr>
          <p:nvPr>
            <p:ph type="subTitle" idx="1"/>
          </p:nvPr>
        </p:nvSpPr>
        <p:spPr/>
        <p:txBody>
          <a:bodyPr/>
          <a:lstStyle/>
          <a:p>
            <a:pPr>
              <a:buClr>
                <a:srgbClr val="404040"/>
              </a:buClr>
              <a:buFont typeface="Arial" charset="0"/>
              <a:buNone/>
            </a:pPr>
            <a:r>
              <a:rPr lang="en-US" dirty="0" smtClean="0">
                <a:solidFill>
                  <a:srgbClr val="404040"/>
                </a:solidFill>
                <a:ea typeface="ヒラギノ角ゴ Pro W3" charset="-128"/>
                <a:cs typeface="ヒラギノ角ゴ Pro W3" charset="-128"/>
              </a:rPr>
              <a:t>Illinois Science Teachers Association (ISTA)</a:t>
            </a:r>
          </a:p>
          <a:p>
            <a:pPr>
              <a:buClr>
                <a:srgbClr val="404040"/>
              </a:buClr>
              <a:buFont typeface="Arial" charset="0"/>
              <a:buNone/>
            </a:pPr>
            <a:r>
              <a:rPr lang="en-US" dirty="0" smtClean="0">
                <a:solidFill>
                  <a:srgbClr val="0000FF"/>
                </a:solidFill>
                <a:ea typeface="ヒラギノ角ゴ Pro W3" charset="-128"/>
                <a:cs typeface="ヒラギノ角ゴ Pro W3" charset="-128"/>
              </a:rPr>
              <a:t>Illinois Section of the American </a:t>
            </a:r>
          </a:p>
          <a:p>
            <a:pPr>
              <a:buClr>
                <a:srgbClr val="404040"/>
              </a:buClr>
              <a:buFont typeface="Arial" charset="0"/>
              <a:buNone/>
            </a:pPr>
            <a:r>
              <a:rPr lang="en-US" dirty="0" smtClean="0">
                <a:solidFill>
                  <a:srgbClr val="0000FF"/>
                </a:solidFill>
                <a:ea typeface="ヒラギノ角ゴ Pro W3" charset="-128"/>
                <a:cs typeface="ヒラギノ角ゴ Pro W3" charset="-128"/>
              </a:rPr>
              <a:t>Association of Physics Teachers (ISAAPT)</a:t>
            </a:r>
          </a:p>
          <a:p>
            <a:pPr>
              <a:buClr>
                <a:srgbClr val="404040"/>
              </a:buClr>
              <a:buFont typeface="Arial" charset="0"/>
              <a:buNone/>
            </a:pPr>
            <a:r>
              <a:rPr lang="en-US" dirty="0" smtClean="0">
                <a:solidFill>
                  <a:srgbClr val="404040"/>
                </a:solidFill>
                <a:ea typeface="ヒラギノ角ゴ Pro W3" charset="-128"/>
                <a:cs typeface="ヒラギノ角ゴ Pro W3" charset="-128"/>
              </a:rPr>
              <a:t>Illinois Association of Chemistry Teachers (IACT)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solidFill>
                  <a:srgbClr val="0000FF"/>
                </a:solidFill>
              </a:rPr>
              <a:t>Resources for Sharing</a:t>
            </a:r>
          </a:p>
        </p:txBody>
      </p:sp>
      <p:sp>
        <p:nvSpPr>
          <p:cNvPr id="3" name="Content Placeholder 2"/>
          <p:cNvSpPr>
            <a:spLocks noGrp="1"/>
          </p:cNvSpPr>
          <p:nvPr>
            <p:ph idx="1"/>
          </p:nvPr>
        </p:nvSpPr>
        <p:spPr/>
        <p:txBody>
          <a:bodyPr rtlCol="0">
            <a:normAutofit fontScale="25000" lnSpcReduction="20000"/>
          </a:bodyPr>
          <a:lstStyle/>
          <a:p>
            <a:pPr fontAlgn="auto">
              <a:spcAft>
                <a:spcPts val="0"/>
              </a:spcAft>
              <a:buClr>
                <a:schemeClr val="tx1">
                  <a:lumMod val="75000"/>
                  <a:lumOff val="25000"/>
                </a:schemeClr>
              </a:buClr>
              <a:buFont typeface="Arial" pitchFamily="34" charset="0"/>
              <a:buChar char="•"/>
              <a:defRPr/>
            </a:pPr>
            <a:r>
              <a:rPr lang="en-US" sz="9600" dirty="0" smtClean="0">
                <a:solidFill>
                  <a:schemeClr val="tx1">
                    <a:lumMod val="75000"/>
                    <a:lumOff val="25000"/>
                  </a:schemeClr>
                </a:solidFill>
                <a:ea typeface="+mn-ea"/>
                <a:cs typeface="+mn-cs"/>
              </a:rPr>
              <a:t>LPSA web page</a:t>
            </a:r>
          </a:p>
          <a:p>
            <a:pPr lvl="1" fontAlgn="auto">
              <a:spcAft>
                <a:spcPts val="0"/>
              </a:spcAft>
              <a:buClr>
                <a:schemeClr val="bg2">
                  <a:lumMod val="60000"/>
                  <a:lumOff val="40000"/>
                </a:schemeClr>
              </a:buClr>
              <a:buFont typeface="Arial" pitchFamily="34" charset="0"/>
              <a:buChar char="•"/>
              <a:defRPr/>
            </a:pPr>
            <a:r>
              <a:rPr lang="en-US" sz="9600" dirty="0" smtClean="0">
                <a:solidFill>
                  <a:schemeClr val="tx1">
                    <a:lumMod val="75000"/>
                    <a:lumOff val="25000"/>
                  </a:schemeClr>
                </a:solidFill>
                <a:ea typeface="+mn-ea"/>
                <a:hlinkClick r:id="rId2"/>
              </a:rPr>
              <a:t>http://www.phy.ilstu.edu/lpsa/</a:t>
            </a:r>
            <a:endParaRPr lang="en-US" sz="9600" dirty="0" smtClean="0">
              <a:solidFill>
                <a:schemeClr val="tx1">
                  <a:lumMod val="75000"/>
                  <a:lumOff val="25000"/>
                </a:schemeClr>
              </a:solidFill>
              <a:ea typeface="+mn-ea"/>
            </a:endParaRPr>
          </a:p>
          <a:p>
            <a:pPr fontAlgn="auto">
              <a:spcAft>
                <a:spcPts val="0"/>
              </a:spcAft>
              <a:buClr>
                <a:schemeClr val="tx1">
                  <a:lumMod val="75000"/>
                  <a:lumOff val="25000"/>
                </a:schemeClr>
              </a:buClr>
              <a:buFont typeface="Arial" pitchFamily="34" charset="0"/>
              <a:buChar char="•"/>
              <a:defRPr/>
            </a:pPr>
            <a:r>
              <a:rPr lang="en-US" sz="9600" dirty="0" smtClean="0">
                <a:solidFill>
                  <a:schemeClr val="tx1">
                    <a:lumMod val="75000"/>
                    <a:lumOff val="25000"/>
                  </a:schemeClr>
                </a:solidFill>
                <a:ea typeface="+mn-ea"/>
                <a:cs typeface="+mn-cs"/>
              </a:rPr>
              <a:t>LPSA </a:t>
            </a:r>
            <a:r>
              <a:rPr lang="en-US" sz="9600" dirty="0" err="1" smtClean="0">
                <a:solidFill>
                  <a:schemeClr val="tx1">
                    <a:lumMod val="75000"/>
                    <a:lumOff val="25000"/>
                  </a:schemeClr>
                </a:solidFill>
                <a:ea typeface="+mn-ea"/>
                <a:cs typeface="+mn-cs"/>
              </a:rPr>
              <a:t>Wikispace</a:t>
            </a:r>
            <a:endParaRPr lang="en-US" sz="9600" dirty="0" smtClean="0">
              <a:solidFill>
                <a:schemeClr val="tx1">
                  <a:lumMod val="75000"/>
                  <a:lumOff val="25000"/>
                </a:schemeClr>
              </a:solidFill>
              <a:ea typeface="+mn-ea"/>
              <a:cs typeface="+mn-cs"/>
            </a:endParaRPr>
          </a:p>
          <a:p>
            <a:pPr lvl="1" fontAlgn="auto">
              <a:spcAft>
                <a:spcPts val="0"/>
              </a:spcAft>
              <a:buClr>
                <a:schemeClr val="bg2">
                  <a:lumMod val="60000"/>
                  <a:lumOff val="40000"/>
                </a:schemeClr>
              </a:buClr>
              <a:buFont typeface="Arial" pitchFamily="34" charset="0"/>
              <a:buChar char="•"/>
              <a:defRPr/>
            </a:pPr>
            <a:r>
              <a:rPr lang="en-US" sz="9600" dirty="0" smtClean="0">
                <a:solidFill>
                  <a:schemeClr val="tx1">
                    <a:lumMod val="75000"/>
                    <a:lumOff val="25000"/>
                  </a:schemeClr>
                </a:solidFill>
                <a:ea typeface="+mn-ea"/>
                <a:hlinkClick r:id="rId3"/>
              </a:rPr>
              <a:t>http://www.wikispaces.com/lpsa-il/</a:t>
            </a:r>
            <a:r>
              <a:rPr lang="en-US" sz="9600" dirty="0" smtClean="0">
                <a:solidFill>
                  <a:schemeClr val="tx1">
                    <a:lumMod val="75000"/>
                    <a:lumOff val="25000"/>
                  </a:schemeClr>
                </a:solidFill>
                <a:ea typeface="+mn-ea"/>
              </a:rPr>
              <a:t> </a:t>
            </a:r>
          </a:p>
          <a:p>
            <a:pPr fontAlgn="auto">
              <a:spcAft>
                <a:spcPts val="0"/>
              </a:spcAft>
              <a:buClr>
                <a:schemeClr val="tx1">
                  <a:lumMod val="75000"/>
                  <a:lumOff val="25000"/>
                </a:schemeClr>
              </a:buClr>
              <a:buFont typeface="Arial" pitchFamily="34" charset="0"/>
              <a:buChar char="•"/>
              <a:defRPr/>
            </a:pPr>
            <a:r>
              <a:rPr lang="en-US" sz="9600" dirty="0" smtClean="0">
                <a:solidFill>
                  <a:schemeClr val="tx1">
                    <a:lumMod val="75000"/>
                    <a:lumOff val="25000"/>
                  </a:schemeClr>
                </a:solidFill>
                <a:ea typeface="+mn-ea"/>
                <a:cs typeface="+mn-cs"/>
              </a:rPr>
              <a:t>LPSA statewide listserv for those who want to join</a:t>
            </a:r>
          </a:p>
          <a:p>
            <a:pPr lvl="1" fontAlgn="auto">
              <a:spcAft>
                <a:spcPts val="0"/>
              </a:spcAft>
              <a:buClr>
                <a:schemeClr val="bg2">
                  <a:lumMod val="60000"/>
                  <a:lumOff val="40000"/>
                </a:schemeClr>
              </a:buClr>
              <a:buFont typeface="Arial" pitchFamily="34" charset="0"/>
              <a:buChar char="•"/>
              <a:defRPr/>
            </a:pPr>
            <a:r>
              <a:rPr lang="en-US" sz="9600" dirty="0" smtClean="0">
                <a:solidFill>
                  <a:schemeClr val="tx1">
                    <a:lumMod val="75000"/>
                    <a:lumOff val="25000"/>
                  </a:schemeClr>
                </a:solidFill>
                <a:ea typeface="+mn-ea"/>
                <a:hlinkClick r:id="rId4"/>
              </a:rPr>
              <a:t>lpsa-l@lists.ilstu.edu</a:t>
            </a:r>
            <a:endParaRPr lang="en-US" sz="9600" dirty="0" smtClean="0">
              <a:solidFill>
                <a:schemeClr val="tx1">
                  <a:lumMod val="75000"/>
                  <a:lumOff val="25000"/>
                </a:schemeClr>
              </a:solidFill>
              <a:ea typeface="+mn-ea"/>
            </a:endParaRPr>
          </a:p>
          <a:p>
            <a:pPr fontAlgn="auto">
              <a:spcAft>
                <a:spcPts val="0"/>
              </a:spcAft>
              <a:buClr>
                <a:schemeClr val="tx1">
                  <a:lumMod val="75000"/>
                  <a:lumOff val="25000"/>
                </a:schemeClr>
              </a:buClr>
              <a:buFont typeface="Arial" pitchFamily="34" charset="0"/>
              <a:buChar char="•"/>
              <a:defRPr/>
            </a:pPr>
            <a:r>
              <a:rPr lang="en-US" sz="9600" dirty="0" smtClean="0">
                <a:solidFill>
                  <a:schemeClr val="tx1">
                    <a:lumMod val="75000"/>
                    <a:lumOff val="25000"/>
                  </a:schemeClr>
                </a:solidFill>
                <a:ea typeface="+mn-ea"/>
                <a:cs typeface="+mn-cs"/>
              </a:rPr>
              <a:t>LPSA zone leader network (e.g., workshops at ISTA, ISAAPT, IACT meetings)</a:t>
            </a:r>
          </a:p>
          <a:p>
            <a:pPr lvl="1" fontAlgn="auto">
              <a:spcAft>
                <a:spcPts val="0"/>
              </a:spcAft>
              <a:buClr>
                <a:schemeClr val="bg2">
                  <a:lumMod val="60000"/>
                  <a:lumOff val="40000"/>
                </a:schemeClr>
              </a:buClr>
              <a:buFont typeface="Arial" pitchFamily="34" charset="0"/>
              <a:buChar char="•"/>
              <a:defRPr/>
            </a:pPr>
            <a:endParaRPr lang="en-US" dirty="0">
              <a:solidFill>
                <a:schemeClr val="tx1">
                  <a:lumMod val="75000"/>
                  <a:lumOff val="25000"/>
                </a:schemeClr>
              </a:solidFill>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rgbClr val="0000FF"/>
                </a:solidFill>
                <a:ea typeface="+mj-ea"/>
                <a:cs typeface="+mj-cs"/>
              </a:rPr>
              <a:t>Successful Alliances…</a:t>
            </a:r>
            <a:endParaRPr lang="en-US" dirty="0">
              <a:solidFill>
                <a:srgbClr val="0000FF"/>
              </a:solidFill>
              <a:ea typeface="+mj-ea"/>
              <a:cs typeface="+mj-cs"/>
            </a:endParaRPr>
          </a:p>
        </p:txBody>
      </p:sp>
      <p:sp>
        <p:nvSpPr>
          <p:cNvPr id="3" name="Content Placeholder 2"/>
          <p:cNvSpPr>
            <a:spLocks noGrp="1"/>
          </p:cNvSpPr>
          <p:nvPr>
            <p:ph idx="1"/>
          </p:nvPr>
        </p:nvSpPr>
        <p:spPr/>
        <p:txBody>
          <a:bodyPr rtlCol="0">
            <a:normAutofit lnSpcReduction="10000"/>
          </a:bodyPr>
          <a:lstStyle/>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establish trust, realizing there is role for both content and pedagogy specialists;</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show mutual respect for partners and appreciation for classroom difficulties;</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focus on “partnerships” – not a “top down” relationships with lecturing;</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identify problems early and address them; and</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face lots of first year challenges</a:t>
            </a:r>
          </a:p>
          <a:p>
            <a:pPr fontAlgn="auto">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rgbClr val="0000FF"/>
                </a:solidFill>
                <a:ea typeface="+mj-ea"/>
                <a:cs typeface="+mj-cs"/>
              </a:rPr>
              <a:t>Future of Illinois </a:t>
            </a:r>
            <a:r>
              <a:rPr lang="en-US" dirty="0" err="1" smtClean="0">
                <a:solidFill>
                  <a:srgbClr val="0000FF"/>
                </a:solidFill>
                <a:ea typeface="+mj-ea"/>
                <a:cs typeface="+mj-cs"/>
              </a:rPr>
              <a:t>LPSAs</a:t>
            </a:r>
            <a:endParaRPr lang="en-US" dirty="0">
              <a:solidFill>
                <a:srgbClr val="0000FF"/>
              </a:solidFill>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Year 1 =&gt; grade 9-20 teachers only.</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Continuing developments:</a:t>
            </a:r>
          </a:p>
          <a:p>
            <a:pPr lvl="1" fontAlgn="auto">
              <a:spcAft>
                <a:spcPts val="0"/>
              </a:spcAft>
              <a:buClr>
                <a:schemeClr val="bg2">
                  <a:lumMod val="60000"/>
                  <a:lumOff val="40000"/>
                </a:schemeClr>
              </a:buClr>
              <a:buFont typeface="Arial" pitchFamily="34" charset="0"/>
              <a:buChar char="•"/>
              <a:defRPr/>
            </a:pPr>
            <a:r>
              <a:rPr lang="en-US" dirty="0" smtClean="0">
                <a:solidFill>
                  <a:schemeClr val="tx1">
                    <a:lumMod val="75000"/>
                    <a:lumOff val="25000"/>
                  </a:schemeClr>
                </a:solidFill>
              </a:rPr>
              <a:t>LPSA panel at ISAAPT fall meeting </a:t>
            </a:r>
            <a:r>
              <a:rPr lang="en-US" smtClean="0">
                <a:solidFill>
                  <a:schemeClr val="tx1">
                    <a:lumMod val="75000"/>
                    <a:lumOff val="25000"/>
                  </a:schemeClr>
                </a:solidFill>
              </a:rPr>
              <a:t>October 8 or 9</a:t>
            </a:r>
          </a:p>
          <a:p>
            <a:pPr lvl="1" fontAlgn="auto">
              <a:spcAft>
                <a:spcPts val="0"/>
              </a:spcAft>
              <a:buClr>
                <a:schemeClr val="bg2">
                  <a:lumMod val="60000"/>
                  <a:lumOff val="40000"/>
                </a:schemeClr>
              </a:buClr>
              <a:buFont typeface="Arial" pitchFamily="34" charset="0"/>
              <a:buChar char="•"/>
              <a:defRPr/>
            </a:pPr>
            <a:r>
              <a:rPr lang="en-US" dirty="0" smtClean="0">
                <a:solidFill>
                  <a:schemeClr val="tx1">
                    <a:lumMod val="75000"/>
                    <a:lumOff val="25000"/>
                  </a:schemeClr>
                </a:solidFill>
                <a:ea typeface="+mn-ea"/>
              </a:rPr>
              <a:t>LPSA talk at ISTA meeting on Friday, November 5</a:t>
            </a:r>
          </a:p>
          <a:p>
            <a:pPr lvl="1" fontAlgn="auto">
              <a:spcAft>
                <a:spcPts val="0"/>
              </a:spcAft>
              <a:buClr>
                <a:schemeClr val="bg2">
                  <a:lumMod val="60000"/>
                  <a:lumOff val="40000"/>
                </a:schemeClr>
              </a:buClr>
              <a:buFont typeface="Arial" pitchFamily="34" charset="0"/>
              <a:buChar char="•"/>
              <a:defRPr/>
            </a:pPr>
            <a:r>
              <a:rPr lang="en-US" dirty="0" smtClean="0">
                <a:solidFill>
                  <a:schemeClr val="tx1">
                    <a:lumMod val="75000"/>
                    <a:lumOff val="25000"/>
                  </a:schemeClr>
                </a:solidFill>
                <a:ea typeface="+mn-ea"/>
              </a:rPr>
              <a:t>LPSA display table at ISTA on Friday, November 5</a:t>
            </a:r>
          </a:p>
          <a:p>
            <a:pPr lvl="1" fontAlgn="auto">
              <a:spcAft>
                <a:spcPts val="0"/>
              </a:spcAft>
              <a:buClr>
                <a:schemeClr val="bg2">
                  <a:lumMod val="60000"/>
                  <a:lumOff val="40000"/>
                </a:schemeClr>
              </a:buClr>
              <a:buFont typeface="Arial" pitchFamily="34" charset="0"/>
              <a:buChar char="•"/>
              <a:defRPr/>
            </a:pPr>
            <a:r>
              <a:rPr lang="en-US" dirty="0" smtClean="0">
                <a:solidFill>
                  <a:schemeClr val="tx1">
                    <a:lumMod val="75000"/>
                    <a:lumOff val="25000"/>
                  </a:schemeClr>
                </a:solidFill>
                <a:ea typeface="+mn-ea"/>
              </a:rPr>
              <a:t>$ support from ISTA exists for a possible 2</a:t>
            </a:r>
            <a:r>
              <a:rPr lang="en-US" baseline="30000" dirty="0" smtClean="0">
                <a:solidFill>
                  <a:schemeClr val="tx1">
                    <a:lumMod val="75000"/>
                    <a:lumOff val="25000"/>
                  </a:schemeClr>
                </a:solidFill>
                <a:ea typeface="+mn-ea"/>
              </a:rPr>
              <a:t>nd</a:t>
            </a:r>
            <a:r>
              <a:rPr lang="en-US" dirty="0" smtClean="0">
                <a:solidFill>
                  <a:schemeClr val="tx1">
                    <a:lumMod val="75000"/>
                    <a:lumOff val="25000"/>
                  </a:schemeClr>
                </a:solidFill>
                <a:ea typeface="+mn-ea"/>
              </a:rPr>
              <a:t> zone leaders meeting during the first year</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Year 2 or later (depending on alliance) =&gt; K-20</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solidFill>
                  <a:srgbClr val="0000FF"/>
                </a:solidFill>
              </a:rPr>
              <a:t>Questions &amp; Answers</a:t>
            </a:r>
          </a:p>
        </p:txBody>
      </p:sp>
      <p:pic>
        <p:nvPicPr>
          <p:cNvPr id="27651" name="Content Placeholder 7" descr="Screen shot 2010-08-20 at 12.53.11 PM.png"/>
          <p:cNvPicPr>
            <a:picLocks noGrp="1" noChangeAspect="1"/>
          </p:cNvPicPr>
          <p:nvPr>
            <p:ph idx="1"/>
          </p:nvPr>
        </p:nvPicPr>
        <p:blipFill>
          <a:blip r:embed="rId2"/>
          <a:srcRect l="-57011" r="-57011"/>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solidFill>
                  <a:srgbClr val="0000FF"/>
                </a:solidFill>
              </a:rPr>
              <a:t>Lunch Time!</a:t>
            </a:r>
          </a:p>
        </p:txBody>
      </p:sp>
      <p:sp>
        <p:nvSpPr>
          <p:cNvPr id="28675" name="Content Placeholder 2"/>
          <p:cNvSpPr>
            <a:spLocks noGrp="1"/>
          </p:cNvSpPr>
          <p:nvPr>
            <p:ph idx="1"/>
          </p:nvPr>
        </p:nvSpPr>
        <p:spPr/>
        <p:txBody>
          <a:bodyPr/>
          <a:lstStyle/>
          <a:p>
            <a:r>
              <a:rPr lang="en-US" dirty="0" smtClean="0"/>
              <a:t>Overview of afternoon</a:t>
            </a:r>
          </a:p>
          <a:p>
            <a:r>
              <a:rPr lang="en-US" dirty="0" smtClean="0"/>
              <a:t>Reimbursement paperwork for mileage</a:t>
            </a:r>
          </a:p>
          <a:p>
            <a:r>
              <a:rPr lang="en-US" dirty="0" smtClean="0"/>
              <a:t>Recruitment materials</a:t>
            </a:r>
          </a:p>
          <a:p>
            <a:pPr lvl="1"/>
            <a:r>
              <a:rPr lang="en-US" dirty="0" smtClean="0"/>
              <a:t>Teacher booklet</a:t>
            </a:r>
          </a:p>
          <a:p>
            <a:pPr lvl="1"/>
            <a:r>
              <a:rPr lang="en-US" dirty="0" smtClean="0"/>
              <a:t>Student brochure</a:t>
            </a:r>
          </a:p>
          <a:p>
            <a:pPr lvl="1"/>
            <a:r>
              <a:rPr lang="en-US" dirty="0" smtClean="0"/>
              <a:t>Website URL:</a:t>
            </a:r>
          </a:p>
          <a:p>
            <a:pPr lvl="1"/>
            <a:r>
              <a:rPr lang="en-US" sz="2000" dirty="0" smtClean="0">
                <a:hlinkClick r:id="rId2"/>
              </a:rPr>
              <a:t>http://illinois-science-teaching.info/</a:t>
            </a:r>
            <a:r>
              <a:rPr lang="en-US" sz="2000" dirty="0" smtClean="0"/>
              <a:t> </a:t>
            </a:r>
          </a:p>
        </p:txBody>
      </p:sp>
      <p:pic>
        <p:nvPicPr>
          <p:cNvPr id="4" name="Picture 3"/>
          <p:cNvPicPr>
            <a:picLocks noChangeAspect="1"/>
          </p:cNvPicPr>
          <p:nvPr/>
        </p:nvPicPr>
        <p:blipFill>
          <a:blip r:embed="rId3"/>
          <a:stretch>
            <a:fillRect/>
          </a:stretch>
        </p:blipFill>
        <p:spPr>
          <a:xfrm>
            <a:off x="6492875" y="1297823"/>
            <a:ext cx="1752600" cy="2540000"/>
          </a:xfrm>
          <a:prstGeom prst="rect">
            <a:avLst/>
          </a:prstGeom>
        </p:spPr>
      </p:pic>
      <p:pic>
        <p:nvPicPr>
          <p:cNvPr id="5" name="Picture 4"/>
          <p:cNvPicPr>
            <a:picLocks noChangeAspect="1"/>
          </p:cNvPicPr>
          <p:nvPr/>
        </p:nvPicPr>
        <p:blipFill>
          <a:blip r:embed="rId4"/>
          <a:stretch>
            <a:fillRect/>
          </a:stretch>
        </p:blipFill>
        <p:spPr>
          <a:xfrm>
            <a:off x="5834184" y="3837823"/>
            <a:ext cx="2832100" cy="2540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solidFill>
                  <a:srgbClr val="0000FF"/>
                </a:solidFill>
              </a:rPr>
              <a:t>A Typical LPSA Meeting</a:t>
            </a:r>
            <a:r>
              <a:rPr lang="en-US" dirty="0" smtClean="0"/>
              <a:t/>
            </a:r>
            <a:br>
              <a:rPr lang="en-US" dirty="0" smtClean="0"/>
            </a:br>
            <a:r>
              <a:rPr lang="en-US" sz="2000" dirty="0" smtClean="0"/>
              <a:t>(Theme: Mechanical Waves – PS4)</a:t>
            </a:r>
          </a:p>
        </p:txBody>
      </p:sp>
      <p:sp>
        <p:nvSpPr>
          <p:cNvPr id="3" name="Content Placeholder 2"/>
          <p:cNvSpPr>
            <a:spLocks noGrp="1"/>
          </p:cNvSpPr>
          <p:nvPr>
            <p:ph idx="1"/>
          </p:nvPr>
        </p:nvSpPr>
        <p:spPr/>
        <p:txBody>
          <a:bodyPr numCol="2" rtlCol="0">
            <a:normAutofit lnSpcReduction="10000"/>
          </a:bodyPr>
          <a:lstStyle/>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Welcome (refreshments if possible)</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Questions concerning mechanical waves</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Lab: Constant Frequency Standing Waves</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Computer-based resources</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Demonstrations/sharing</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Addressing alternative conceptions</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Discussion of recommended reading</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Learning sequence development</a:t>
            </a:r>
          </a:p>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Final questions</a:t>
            </a:r>
          </a:p>
          <a:p>
            <a:pPr fontAlgn="auto">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Final Discussion &amp; Survey</a:t>
            </a:r>
            <a:endParaRPr lang="en-US" dirty="0">
              <a:solidFill>
                <a:srgbClr val="0000FF"/>
              </a:solidFill>
            </a:endParaRPr>
          </a:p>
        </p:txBody>
      </p:sp>
      <p:sp>
        <p:nvSpPr>
          <p:cNvPr id="3" name="Content Placeholder 2"/>
          <p:cNvSpPr>
            <a:spLocks noGrp="1"/>
          </p:cNvSpPr>
          <p:nvPr>
            <p:ph idx="1"/>
          </p:nvPr>
        </p:nvSpPr>
        <p:spPr/>
        <p:txBody>
          <a:bodyPr/>
          <a:lstStyle/>
          <a:p>
            <a:r>
              <a:rPr lang="en-US" sz="3200" dirty="0" smtClean="0"/>
              <a:t>Understanding</a:t>
            </a:r>
          </a:p>
          <a:p>
            <a:r>
              <a:rPr lang="en-US" sz="3200" dirty="0" smtClean="0"/>
              <a:t>Comfort</a:t>
            </a:r>
          </a:p>
          <a:p>
            <a:r>
              <a:rPr lang="en-US" sz="3200" dirty="0" smtClean="0"/>
              <a:t>Usefulness</a:t>
            </a:r>
          </a:p>
          <a:p>
            <a:r>
              <a:rPr lang="en-US" sz="3200" dirty="0" smtClean="0"/>
              <a:t>Needs</a:t>
            </a:r>
          </a:p>
          <a:p>
            <a:r>
              <a:rPr lang="en-US" sz="3200" smtClean="0"/>
              <a:t>Adieu</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Welcome and Overview</a:t>
            </a:r>
            <a:endParaRPr lang="en-US" dirty="0" smtClean="0"/>
          </a:p>
        </p:txBody>
      </p:sp>
      <p:sp>
        <p:nvSpPr>
          <p:cNvPr id="18435" name="Content Placeholder 2"/>
          <p:cNvSpPr>
            <a:spLocks noGrp="1"/>
          </p:cNvSpPr>
          <p:nvPr>
            <p:ph idx="1"/>
          </p:nvPr>
        </p:nvSpPr>
        <p:spPr/>
        <p:txBody>
          <a:bodyPr/>
          <a:lstStyle/>
          <a:p>
            <a:r>
              <a:rPr lang="en-US" dirty="0" smtClean="0"/>
              <a:t>Introductions</a:t>
            </a:r>
          </a:p>
          <a:p>
            <a:pPr lvl="1"/>
            <a:r>
              <a:rPr lang="en-US" dirty="0" smtClean="0"/>
              <a:t>ISTA officers and regional directors</a:t>
            </a:r>
          </a:p>
          <a:p>
            <a:pPr lvl="1"/>
            <a:r>
              <a:rPr lang="en-US" dirty="0" smtClean="0"/>
              <a:t>ISAAPT zone leaders</a:t>
            </a:r>
          </a:p>
          <a:p>
            <a:pPr lvl="1"/>
            <a:r>
              <a:rPr lang="en-US" dirty="0" smtClean="0"/>
              <a:t>IACT president and members</a:t>
            </a:r>
          </a:p>
          <a:p>
            <a:r>
              <a:rPr lang="en-US" dirty="0" smtClean="0"/>
              <a:t>Information Packets</a:t>
            </a:r>
          </a:p>
          <a:p>
            <a:r>
              <a:rPr lang="en-US" dirty="0" smtClean="0"/>
              <a:t>Overview of </a:t>
            </a:r>
            <a:r>
              <a:rPr lang="en-US" dirty="0" err="1" smtClean="0"/>
              <a:t>LPSAs</a:t>
            </a:r>
            <a:r>
              <a:rPr lang="en-US" dirty="0" smtClean="0"/>
              <a:t> for Illinois:</a:t>
            </a:r>
          </a:p>
          <a:p>
            <a:pPr lvl="1"/>
            <a:r>
              <a:rPr lang="en-US" dirty="0" smtClean="0"/>
              <a:t>Historical background</a:t>
            </a:r>
          </a:p>
          <a:p>
            <a:pPr lvl="1"/>
            <a:r>
              <a:rPr lang="en-US" dirty="0" smtClean="0"/>
              <a:t>12 zones with leaders in population centers</a:t>
            </a:r>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FF"/>
                </a:solidFill>
              </a:rPr>
              <a:t>LPSAs</a:t>
            </a:r>
            <a:r>
              <a:rPr lang="en-US" dirty="0" smtClean="0">
                <a:solidFill>
                  <a:srgbClr val="0000FF"/>
                </a:solidFill>
              </a:rPr>
              <a:t> for Illinois</a:t>
            </a:r>
            <a:endParaRPr lang="en-US" dirty="0">
              <a:solidFill>
                <a:srgbClr val="0000FF"/>
              </a:solidFill>
            </a:endParaRPr>
          </a:p>
        </p:txBody>
      </p:sp>
      <p:sp>
        <p:nvSpPr>
          <p:cNvPr id="3" name="Content Placeholder 2"/>
          <p:cNvSpPr>
            <a:spLocks noGrp="1"/>
          </p:cNvSpPr>
          <p:nvPr>
            <p:ph idx="1"/>
          </p:nvPr>
        </p:nvSpPr>
        <p:spPr>
          <a:xfrm>
            <a:off x="900112" y="2133600"/>
            <a:ext cx="7545095" cy="3932238"/>
          </a:xfrm>
        </p:spPr>
        <p:txBody>
          <a:bodyPr/>
          <a:lstStyle/>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Mission Statement: </a:t>
            </a:r>
            <a:r>
              <a:rPr lang="en-US" i="1" dirty="0" smtClean="0">
                <a:solidFill>
                  <a:schemeClr val="tx1">
                    <a:lumMod val="75000"/>
                    <a:lumOff val="25000"/>
                  </a:schemeClr>
                </a:solidFill>
              </a:rPr>
              <a:t>To provide networks for teachers of physical science to explore curricular and instructional resources and strategies, as well as pure and applied research and innovations, in order to promote excellence in teaching an learning of the physical sciences throughout Illinois. </a:t>
            </a:r>
          </a:p>
          <a:p>
            <a:r>
              <a:rPr lang="en-US" dirty="0" smtClean="0"/>
              <a:t>Aims:</a:t>
            </a:r>
          </a:p>
          <a:p>
            <a:pPr lvl="1"/>
            <a:r>
              <a:rPr lang="en-US" dirty="0" smtClean="0"/>
              <a:t>Reducing teacher isolation by building relationships</a:t>
            </a:r>
          </a:p>
          <a:p>
            <a:pPr lvl="1"/>
            <a:r>
              <a:rPr lang="en-US" dirty="0" smtClean="0"/>
              <a:t>Identifying and addressing teacher needs</a:t>
            </a:r>
          </a:p>
          <a:p>
            <a:pPr lvl="1"/>
            <a:r>
              <a:rPr lang="en-US" dirty="0" smtClean="0"/>
              <a:t>Improving physical science education K-20</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Zones: Who to Invite</a:t>
            </a:r>
            <a:endParaRPr lang="en-US" dirty="0">
              <a:solidFill>
                <a:srgbClr val="0000FF"/>
              </a:solidFill>
            </a:endParaRPr>
          </a:p>
        </p:txBody>
      </p:sp>
      <p:sp>
        <p:nvSpPr>
          <p:cNvPr id="3" name="Content Placeholder 2"/>
          <p:cNvSpPr>
            <a:spLocks noGrp="1"/>
          </p:cNvSpPr>
          <p:nvPr>
            <p:ph idx="1"/>
          </p:nvPr>
        </p:nvSpPr>
        <p:spPr/>
        <p:txBody>
          <a:bodyPr/>
          <a:lstStyle/>
          <a:p>
            <a:r>
              <a:rPr lang="en-US" b="1" dirty="0" smtClean="0"/>
              <a:t>In-service teachers of physical science </a:t>
            </a:r>
            <a:r>
              <a:rPr lang="en-US" dirty="0" smtClean="0"/>
              <a:t>(high school, community college, and university levels)</a:t>
            </a:r>
          </a:p>
          <a:p>
            <a:r>
              <a:rPr lang="en-US" b="1" dirty="0" smtClean="0"/>
              <a:t>Retired teachers of physical science </a:t>
            </a:r>
            <a:r>
              <a:rPr lang="en-US" dirty="0" smtClean="0"/>
              <a:t>(many of whom have years of valuable teaching experience and who can serve as resource persons)</a:t>
            </a:r>
          </a:p>
          <a:p>
            <a:r>
              <a:rPr lang="en-US" b="1" dirty="0" smtClean="0"/>
              <a:t>Physical science teacher candidates </a:t>
            </a:r>
            <a:r>
              <a:rPr lang="en-US" dirty="0" smtClean="0"/>
              <a:t>(physics, chemistry, and earth &amp; space science, secondary level only at this time)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solidFill>
                  <a:srgbClr val="0000FF"/>
                </a:solidFill>
              </a:rPr>
              <a:t>Organizing Themes</a:t>
            </a:r>
            <a:r>
              <a:rPr lang="en-US" dirty="0" smtClean="0"/>
              <a:t/>
            </a:r>
            <a:br>
              <a:rPr lang="en-US" dirty="0" smtClean="0"/>
            </a:br>
            <a:r>
              <a:rPr lang="en-US" sz="2000" dirty="0" smtClean="0"/>
              <a:t>(Physical science themes from NRC conceptual framework)</a:t>
            </a:r>
          </a:p>
        </p:txBody>
      </p:sp>
      <p:sp>
        <p:nvSpPr>
          <p:cNvPr id="3" name="Content Placeholder 2"/>
          <p:cNvSpPr>
            <a:spLocks noGrp="1"/>
          </p:cNvSpPr>
          <p:nvPr>
            <p:ph idx="1"/>
          </p:nvPr>
        </p:nvSpPr>
        <p:spPr/>
        <p:txBody>
          <a:bodyPr rtlCol="0">
            <a:normAutofit/>
          </a:bodyPr>
          <a:lstStyle/>
          <a:p>
            <a:pPr marL="514350" indent="-514350"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PS1: Structures and properties of matter</a:t>
            </a:r>
          </a:p>
          <a:p>
            <a:pPr marL="514350" indent="-514350"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PS2: Interactions, stability, and change</a:t>
            </a:r>
          </a:p>
          <a:p>
            <a:pPr marL="514350" indent="-514350"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PS3: Energy and its transformations</a:t>
            </a:r>
          </a:p>
          <a:p>
            <a:pPr marL="514350" indent="-514350"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PS4: Waves as carriers of energy and information</a:t>
            </a:r>
          </a:p>
          <a:p>
            <a:pPr marL="514350" indent="-514350"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For detailed statements, see the upcoming </a:t>
            </a:r>
            <a:r>
              <a:rPr lang="en-US" i="1" dirty="0" smtClean="0">
                <a:solidFill>
                  <a:schemeClr val="tx1">
                    <a:lumMod val="75000"/>
                    <a:lumOff val="25000"/>
                  </a:schemeClr>
                </a:solidFill>
                <a:ea typeface="+mn-ea"/>
                <a:cs typeface="+mn-cs"/>
              </a:rPr>
              <a:t>ISTA Spectrum </a:t>
            </a:r>
            <a:r>
              <a:rPr lang="en-US" dirty="0" smtClean="0">
                <a:solidFill>
                  <a:schemeClr val="tx1">
                    <a:lumMod val="75000"/>
                    <a:lumOff val="25000"/>
                  </a:schemeClr>
                </a:solidFill>
                <a:ea typeface="+mn-ea"/>
                <a:cs typeface="+mn-cs"/>
              </a:rPr>
              <a:t>article </a:t>
            </a:r>
            <a:r>
              <a:rPr lang="en-US" dirty="0" smtClean="0">
                <a:solidFill>
                  <a:srgbClr val="FF0000"/>
                </a:solidFill>
                <a:ea typeface="+mn-ea"/>
                <a:cs typeface="+mn-cs"/>
              </a:rPr>
              <a:t>“Developing Local Physical Science Alliances for Illinois”</a:t>
            </a:r>
          </a:p>
          <a:p>
            <a:pPr fontAlgn="auto">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solidFill>
                  <a:srgbClr val="0000FF"/>
                </a:solidFill>
              </a:rPr>
              <a:t>Focus on Scientific Inquiry</a:t>
            </a:r>
          </a:p>
        </p:txBody>
      </p:sp>
      <p:sp>
        <p:nvSpPr>
          <p:cNvPr id="21507" name="Content Placeholder 3"/>
          <p:cNvSpPr>
            <a:spLocks noGrp="1"/>
          </p:cNvSpPr>
          <p:nvPr>
            <p:ph idx="1"/>
          </p:nvPr>
        </p:nvSpPr>
        <p:spPr/>
        <p:txBody>
          <a:bodyPr/>
          <a:lstStyle/>
          <a:p>
            <a:r>
              <a:rPr lang="en-US" smtClean="0"/>
              <a:t>Scientific inquiry: student development of knowledge based on experience.</a:t>
            </a:r>
          </a:p>
          <a:p>
            <a:r>
              <a:rPr lang="en-US" smtClean="0"/>
              <a:t>Levels of Inquiry &amp; Learning Sequences:</a:t>
            </a:r>
          </a:p>
          <a:p>
            <a:pPr lvl="1"/>
            <a:r>
              <a:rPr lang="en-US" smtClean="0"/>
              <a:t>Discovery learning</a:t>
            </a:r>
          </a:p>
          <a:p>
            <a:pPr lvl="1"/>
            <a:r>
              <a:rPr lang="en-US" smtClean="0"/>
              <a:t>Interactive demonstration</a:t>
            </a:r>
          </a:p>
          <a:p>
            <a:pPr lvl="1"/>
            <a:r>
              <a:rPr lang="en-US" smtClean="0"/>
              <a:t>Inquiry lesson</a:t>
            </a:r>
          </a:p>
          <a:p>
            <a:pPr lvl="1"/>
            <a:r>
              <a:rPr lang="en-US" smtClean="0"/>
              <a:t>Inquiry labs</a:t>
            </a:r>
          </a:p>
          <a:p>
            <a:pPr lvl="1"/>
            <a:r>
              <a:rPr lang="en-US" smtClean="0"/>
              <a:t>Hypothetical inquiries</a:t>
            </a:r>
          </a:p>
          <a:p>
            <a:pPr lvl="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0000FF"/>
                </a:solidFill>
                <a:ea typeface="+mj-ea"/>
                <a:cs typeface="+mj-cs"/>
              </a:rPr>
              <a:t>Other Important Meeting Foci</a:t>
            </a:r>
            <a:endParaRPr lang="en-US" dirty="0">
              <a:solidFill>
                <a:srgbClr val="0000FF"/>
              </a:solidFill>
              <a:ea typeface="+mj-ea"/>
              <a:cs typeface="+mj-cs"/>
            </a:endParaRPr>
          </a:p>
        </p:txBody>
      </p:sp>
      <p:sp>
        <p:nvSpPr>
          <p:cNvPr id="22531" name="Content Placeholder 2"/>
          <p:cNvSpPr>
            <a:spLocks noGrp="1"/>
          </p:cNvSpPr>
          <p:nvPr>
            <p:ph idx="1"/>
          </p:nvPr>
        </p:nvSpPr>
        <p:spPr/>
        <p:txBody>
          <a:bodyPr/>
          <a:lstStyle/>
          <a:p>
            <a:r>
              <a:rPr lang="en-US" dirty="0" smtClean="0"/>
              <a:t>Alternative conceptions</a:t>
            </a:r>
          </a:p>
          <a:p>
            <a:r>
              <a:rPr lang="en-US" dirty="0" smtClean="0"/>
              <a:t>Nature of science</a:t>
            </a:r>
          </a:p>
          <a:p>
            <a:r>
              <a:rPr lang="en-US" dirty="0" smtClean="0"/>
              <a:t>History of science</a:t>
            </a:r>
          </a:p>
          <a:p>
            <a:r>
              <a:rPr lang="en-US" dirty="0" smtClean="0"/>
              <a:t>Science outreach</a:t>
            </a:r>
          </a:p>
          <a:p>
            <a:r>
              <a:rPr lang="en-US" dirty="0" smtClean="0"/>
              <a:t>Science safety</a:t>
            </a:r>
          </a:p>
          <a:p>
            <a:r>
              <a:rPr lang="en-US" dirty="0" smtClean="0"/>
              <a:t>Others?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solidFill>
                  <a:srgbClr val="0000FF"/>
                </a:solidFill>
              </a:rPr>
              <a:t>Groups: Goals &amp; Methods</a:t>
            </a:r>
          </a:p>
        </p:txBody>
      </p:sp>
      <p:sp>
        <p:nvSpPr>
          <p:cNvPr id="3" name="Content Placeholder 2"/>
          <p:cNvSpPr>
            <a:spLocks noGrp="1"/>
          </p:cNvSpPr>
          <p:nvPr>
            <p:ph idx="1"/>
          </p:nvPr>
        </p:nvSpPr>
        <p:spPr/>
        <p:txBody>
          <a:bodyPr rtlCol="0">
            <a:normAutofit/>
          </a:bodyPr>
          <a:lstStyle/>
          <a:p>
            <a:pPr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Questions about goals and methods for discussion now and throughout the day:</a:t>
            </a:r>
          </a:p>
          <a:p>
            <a:pPr lvl="1"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What should the nature of </a:t>
            </a:r>
            <a:r>
              <a:rPr lang="en-US" dirty="0" err="1" smtClean="0">
                <a:solidFill>
                  <a:schemeClr val="tx1">
                    <a:lumMod val="75000"/>
                    <a:lumOff val="25000"/>
                  </a:schemeClr>
                </a:solidFill>
                <a:ea typeface="+mn-ea"/>
                <a:cs typeface="+mn-cs"/>
              </a:rPr>
              <a:t>LPSAs</a:t>
            </a:r>
            <a:r>
              <a:rPr lang="en-US" dirty="0" smtClean="0">
                <a:solidFill>
                  <a:schemeClr val="tx1">
                    <a:lumMod val="75000"/>
                    <a:lumOff val="25000"/>
                  </a:schemeClr>
                </a:solidFill>
                <a:ea typeface="+mn-ea"/>
                <a:cs typeface="+mn-cs"/>
              </a:rPr>
              <a:t> be?</a:t>
            </a:r>
          </a:p>
          <a:p>
            <a:pPr lvl="1"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What must </a:t>
            </a:r>
            <a:r>
              <a:rPr lang="en-US" dirty="0" err="1" smtClean="0">
                <a:solidFill>
                  <a:schemeClr val="tx1">
                    <a:lumMod val="75000"/>
                    <a:lumOff val="25000"/>
                  </a:schemeClr>
                </a:solidFill>
                <a:ea typeface="+mn-ea"/>
                <a:cs typeface="+mn-cs"/>
              </a:rPr>
              <a:t>LPSAs</a:t>
            </a:r>
            <a:r>
              <a:rPr lang="en-US" dirty="0" smtClean="0">
                <a:solidFill>
                  <a:schemeClr val="tx1">
                    <a:lumMod val="75000"/>
                    <a:lumOff val="25000"/>
                  </a:schemeClr>
                </a:solidFill>
                <a:ea typeface="+mn-ea"/>
                <a:cs typeface="+mn-cs"/>
              </a:rPr>
              <a:t> not fail to include?</a:t>
            </a:r>
          </a:p>
          <a:p>
            <a:pPr lvl="1"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cs typeface="+mn-cs"/>
              </a:rPr>
              <a:t>What format should </a:t>
            </a:r>
            <a:r>
              <a:rPr lang="en-US" dirty="0" err="1" smtClean="0">
                <a:solidFill>
                  <a:schemeClr val="tx1">
                    <a:lumMod val="75000"/>
                    <a:lumOff val="25000"/>
                  </a:schemeClr>
                </a:solidFill>
                <a:ea typeface="+mn-ea"/>
                <a:cs typeface="+mn-cs"/>
              </a:rPr>
              <a:t>LPSAs</a:t>
            </a:r>
            <a:r>
              <a:rPr lang="en-US" dirty="0" smtClean="0">
                <a:solidFill>
                  <a:schemeClr val="tx1">
                    <a:lumMod val="75000"/>
                    <a:lumOff val="25000"/>
                  </a:schemeClr>
                </a:solidFill>
                <a:ea typeface="+mn-ea"/>
                <a:cs typeface="+mn-cs"/>
              </a:rPr>
              <a:t> follow?</a:t>
            </a:r>
          </a:p>
          <a:p>
            <a:pPr lvl="1" fontAlgn="auto">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ea typeface="+mn-ea"/>
              </a:rPr>
              <a:t>Other questions?</a:t>
            </a:r>
            <a:endParaRPr lang="en-US" dirty="0">
              <a:solidFill>
                <a:schemeClr val="tx1">
                  <a:lumMod val="75000"/>
                  <a:lumOff val="25000"/>
                </a:schemeClr>
              </a:solidFill>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solidFill>
                  <a:srgbClr val="0000FF"/>
                </a:solidFill>
              </a:rPr>
              <a:t>Roles of LPSA Leaders</a:t>
            </a:r>
          </a:p>
        </p:txBody>
      </p:sp>
      <p:sp>
        <p:nvSpPr>
          <p:cNvPr id="3" name="Content Placeholder 2"/>
          <p:cNvSpPr>
            <a:spLocks noGrp="1"/>
          </p:cNvSpPr>
          <p:nvPr>
            <p:ph sz="half" idx="1"/>
          </p:nvPr>
        </p:nvSpPr>
        <p:spPr>
          <a:xfrm>
            <a:off x="900113" y="2147888"/>
            <a:ext cx="3565525" cy="3927475"/>
          </a:xfrm>
        </p:spPr>
        <p:txBody>
          <a:bodyPr rtlCol="0">
            <a:normAutofit fontScale="62500" lnSpcReduction="20000"/>
          </a:bodyPr>
          <a:lstStyle/>
          <a:p>
            <a:pPr fontAlgn="auto">
              <a:spcAft>
                <a:spcPts val="0"/>
              </a:spcAft>
              <a:buClr>
                <a:schemeClr val="tx1">
                  <a:lumMod val="75000"/>
                  <a:lumOff val="25000"/>
                </a:schemeClr>
              </a:buClr>
              <a:buFont typeface="Arial" pitchFamily="34" charset="0"/>
              <a:buChar char="•"/>
              <a:defRPr/>
            </a:pPr>
            <a:r>
              <a:rPr lang="en-US" sz="3294" dirty="0" smtClean="0">
                <a:solidFill>
                  <a:schemeClr val="tx1">
                    <a:lumMod val="75000"/>
                    <a:lumOff val="25000"/>
                  </a:schemeClr>
                </a:solidFill>
                <a:ea typeface="+mn-ea"/>
                <a:cs typeface="+mn-cs"/>
              </a:rPr>
              <a:t>Host 4 meetings this AY: 2 in autumn (Sep/Nov) and 2 in spring (Jan/Mar) </a:t>
            </a:r>
          </a:p>
          <a:p>
            <a:pPr fontAlgn="auto">
              <a:spcAft>
                <a:spcPts val="0"/>
              </a:spcAft>
              <a:buClr>
                <a:schemeClr val="tx1">
                  <a:lumMod val="75000"/>
                  <a:lumOff val="25000"/>
                </a:schemeClr>
              </a:buClr>
              <a:buFont typeface="Arial" pitchFamily="34" charset="0"/>
              <a:buChar char="•"/>
              <a:defRPr/>
            </a:pPr>
            <a:r>
              <a:rPr lang="en-US" sz="3294" dirty="0" smtClean="0">
                <a:solidFill>
                  <a:schemeClr val="tx1">
                    <a:lumMod val="75000"/>
                    <a:lumOff val="25000"/>
                  </a:schemeClr>
                </a:solidFill>
                <a:ea typeface="+mn-ea"/>
                <a:cs typeface="+mn-cs"/>
              </a:rPr>
              <a:t>Set broad meeting themes (e.g., PS1-PS4)</a:t>
            </a:r>
          </a:p>
          <a:p>
            <a:pPr fontAlgn="auto">
              <a:spcAft>
                <a:spcPts val="0"/>
              </a:spcAft>
              <a:buClr>
                <a:schemeClr val="tx1">
                  <a:lumMod val="75000"/>
                  <a:lumOff val="25000"/>
                </a:schemeClr>
              </a:buClr>
              <a:buFont typeface="Arial" pitchFamily="34" charset="0"/>
              <a:buChar char="•"/>
              <a:defRPr/>
            </a:pPr>
            <a:r>
              <a:rPr lang="en-US" sz="3294" dirty="0" smtClean="0">
                <a:solidFill>
                  <a:schemeClr val="tx1">
                    <a:lumMod val="75000"/>
                    <a:lumOff val="25000"/>
                  </a:schemeClr>
                </a:solidFill>
                <a:ea typeface="+mn-ea"/>
                <a:cs typeface="+mn-cs"/>
              </a:rPr>
              <a:t>Disseminate pre-meeting info (e.g., readings)</a:t>
            </a:r>
          </a:p>
          <a:p>
            <a:pPr fontAlgn="auto">
              <a:spcAft>
                <a:spcPts val="0"/>
              </a:spcAft>
              <a:buClr>
                <a:schemeClr val="tx1">
                  <a:lumMod val="75000"/>
                  <a:lumOff val="25000"/>
                </a:schemeClr>
              </a:buClr>
              <a:buFont typeface="Arial" pitchFamily="34" charset="0"/>
              <a:buChar char="•"/>
              <a:defRPr/>
            </a:pPr>
            <a:r>
              <a:rPr lang="en-US" sz="3294" dirty="0" smtClean="0">
                <a:solidFill>
                  <a:schemeClr val="tx1">
                    <a:lumMod val="75000"/>
                    <a:lumOff val="25000"/>
                  </a:schemeClr>
                </a:solidFill>
                <a:ea typeface="+mn-ea"/>
                <a:cs typeface="+mn-cs"/>
              </a:rPr>
              <a:t>Bring teachers together &amp; facilitate meetings</a:t>
            </a:r>
          </a:p>
          <a:p>
            <a:pPr fontAlgn="auto">
              <a:spcAft>
                <a:spcPts val="0"/>
              </a:spcAft>
              <a:buClr>
                <a:schemeClr val="tx1">
                  <a:lumMod val="75000"/>
                  <a:lumOff val="25000"/>
                </a:schemeClr>
              </a:buClr>
              <a:buFont typeface="Arial" pitchFamily="34" charset="0"/>
              <a:buChar char="•"/>
              <a:defRPr/>
            </a:pPr>
            <a:r>
              <a:rPr lang="en-US" sz="3294" dirty="0" smtClean="0">
                <a:solidFill>
                  <a:schemeClr val="tx1">
                    <a:lumMod val="75000"/>
                    <a:lumOff val="25000"/>
                  </a:schemeClr>
                </a:solidFill>
                <a:ea typeface="+mn-ea"/>
                <a:cs typeface="+mn-cs"/>
              </a:rPr>
              <a:t>Provide resources as necessary (e.g., lab)</a:t>
            </a:r>
          </a:p>
          <a:p>
            <a:pPr fontAlgn="auto">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a typeface="+mn-ea"/>
              <a:cs typeface="+mn-cs"/>
            </a:endParaRPr>
          </a:p>
        </p:txBody>
      </p:sp>
      <p:sp>
        <p:nvSpPr>
          <p:cNvPr id="4" name="Content Placeholder 3"/>
          <p:cNvSpPr>
            <a:spLocks noGrp="1"/>
          </p:cNvSpPr>
          <p:nvPr>
            <p:ph sz="half" idx="2"/>
          </p:nvPr>
        </p:nvSpPr>
        <p:spPr>
          <a:xfrm>
            <a:off x="4648200" y="2147888"/>
            <a:ext cx="3565525" cy="3927475"/>
          </a:xfrm>
        </p:spPr>
        <p:txBody>
          <a:bodyPr rtlCol="0">
            <a:normAutofit fontScale="62500" lnSpcReduction="20000"/>
          </a:bodyPr>
          <a:lstStyle/>
          <a:p>
            <a:pPr fontAlgn="auto">
              <a:spcAft>
                <a:spcPts val="0"/>
              </a:spcAft>
              <a:buClr>
                <a:schemeClr val="tx1">
                  <a:lumMod val="75000"/>
                  <a:lumOff val="25000"/>
                </a:schemeClr>
              </a:buClr>
              <a:buFont typeface="Arial" pitchFamily="34" charset="0"/>
              <a:buChar char="•"/>
              <a:defRPr/>
            </a:pPr>
            <a:r>
              <a:rPr lang="en-US" sz="3360" dirty="0" smtClean="0">
                <a:solidFill>
                  <a:schemeClr val="tx1">
                    <a:lumMod val="75000"/>
                    <a:lumOff val="25000"/>
                  </a:schemeClr>
                </a:solidFill>
                <a:ea typeface="+mn-ea"/>
                <a:cs typeface="+mn-cs"/>
              </a:rPr>
              <a:t>Ensure collection of developed resources at end of alliance meetings</a:t>
            </a:r>
          </a:p>
          <a:p>
            <a:pPr fontAlgn="auto">
              <a:spcAft>
                <a:spcPts val="0"/>
              </a:spcAft>
              <a:buClr>
                <a:schemeClr val="tx1">
                  <a:lumMod val="75000"/>
                  <a:lumOff val="25000"/>
                </a:schemeClr>
              </a:buClr>
              <a:buFont typeface="Arial" pitchFamily="34" charset="0"/>
              <a:buChar char="•"/>
              <a:defRPr/>
            </a:pPr>
            <a:r>
              <a:rPr lang="en-US" sz="3360" dirty="0" smtClean="0">
                <a:solidFill>
                  <a:schemeClr val="tx1">
                    <a:lumMod val="75000"/>
                    <a:lumOff val="25000"/>
                  </a:schemeClr>
                </a:solidFill>
                <a:ea typeface="+mn-ea"/>
                <a:cs typeface="+mn-cs"/>
              </a:rPr>
              <a:t>Post developed resources on LPSA Wiki page</a:t>
            </a:r>
          </a:p>
          <a:p>
            <a:pPr fontAlgn="auto">
              <a:spcAft>
                <a:spcPts val="0"/>
              </a:spcAft>
              <a:buClr>
                <a:schemeClr val="tx1">
                  <a:lumMod val="75000"/>
                  <a:lumOff val="25000"/>
                </a:schemeClr>
              </a:buClr>
              <a:buFont typeface="Arial" pitchFamily="34" charset="0"/>
              <a:buChar char="•"/>
              <a:defRPr/>
            </a:pPr>
            <a:r>
              <a:rPr lang="en-US" sz="3360" dirty="0" smtClean="0">
                <a:solidFill>
                  <a:schemeClr val="tx1">
                    <a:lumMod val="75000"/>
                    <a:lumOff val="25000"/>
                  </a:schemeClr>
                </a:solidFill>
                <a:ea typeface="+mn-ea"/>
                <a:cs typeface="+mn-cs"/>
              </a:rPr>
              <a:t>Follow-up with participants regularly</a:t>
            </a:r>
          </a:p>
          <a:p>
            <a:pPr fontAlgn="auto">
              <a:spcAft>
                <a:spcPts val="0"/>
              </a:spcAft>
              <a:buClr>
                <a:schemeClr val="tx1">
                  <a:lumMod val="75000"/>
                  <a:lumOff val="25000"/>
                </a:schemeClr>
              </a:buClr>
              <a:buFont typeface="Arial" pitchFamily="34" charset="0"/>
              <a:buChar char="•"/>
              <a:defRPr/>
            </a:pPr>
            <a:r>
              <a:rPr lang="en-US" sz="3360" dirty="0" smtClean="0">
                <a:solidFill>
                  <a:schemeClr val="tx1">
                    <a:lumMod val="75000"/>
                    <a:lumOff val="25000"/>
                  </a:schemeClr>
                </a:solidFill>
                <a:ea typeface="+mn-ea"/>
                <a:cs typeface="+mn-cs"/>
              </a:rPr>
              <a:t>Conduct periodic and annual assessments</a:t>
            </a:r>
          </a:p>
          <a:p>
            <a:pPr fontAlgn="auto">
              <a:spcAft>
                <a:spcPts val="0"/>
              </a:spcAft>
              <a:buClr>
                <a:schemeClr val="tx1">
                  <a:lumMod val="75000"/>
                  <a:lumOff val="25000"/>
                </a:schemeClr>
              </a:buClr>
              <a:buFont typeface="Arial" pitchFamily="34" charset="0"/>
              <a:buChar char="•"/>
              <a:defRPr/>
            </a:pPr>
            <a:r>
              <a:rPr lang="en-US" sz="3360" dirty="0" smtClean="0">
                <a:solidFill>
                  <a:schemeClr val="tx1">
                    <a:lumMod val="75000"/>
                    <a:lumOff val="25000"/>
                  </a:schemeClr>
                </a:solidFill>
                <a:ea typeface="+mn-ea"/>
                <a:cs typeface="+mn-cs"/>
              </a:rPr>
              <a:t>Remain in contact with LPSA leadership</a:t>
            </a:r>
          </a:p>
          <a:p>
            <a:pPr fontAlgn="auto">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353</TotalTime>
  <Words>762</Words>
  <Application>Microsoft Macintosh PowerPoint</Application>
  <PresentationFormat>On-screen Show (4:3)</PresentationFormat>
  <Paragraphs>109</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Capital</vt:lpstr>
      <vt:lpstr>LPSA  Zone Leaders Meeting</vt:lpstr>
      <vt:lpstr>Welcome and Overview</vt:lpstr>
      <vt:lpstr>LPSAs for Illinois</vt:lpstr>
      <vt:lpstr>Zones: Who to Invite</vt:lpstr>
      <vt:lpstr>Organizing Themes (Physical science themes from NRC conceptual framework)</vt:lpstr>
      <vt:lpstr>Focus on Scientific Inquiry</vt:lpstr>
      <vt:lpstr>Other Important Meeting Foci</vt:lpstr>
      <vt:lpstr>Groups: Goals &amp; Methods</vt:lpstr>
      <vt:lpstr>Roles of LPSA Leaders</vt:lpstr>
      <vt:lpstr>Resources for Sharing</vt:lpstr>
      <vt:lpstr>Successful Alliances…</vt:lpstr>
      <vt:lpstr>Future of Illinois LPSAs</vt:lpstr>
      <vt:lpstr>Questions &amp; Answers</vt:lpstr>
      <vt:lpstr>Lunch Time!</vt:lpstr>
      <vt:lpstr>A Typical LPSA Meeting (Theme: Mechanical Waves – PS4)</vt:lpstr>
      <vt:lpstr>Final Discussion &amp; Survey</vt:lpstr>
    </vt:vector>
  </TitlesOfParts>
  <Company>Illinois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LPSA Zone Leaders Meeting</dc:title>
  <dc:creator>Carl Wenning</dc:creator>
  <cp:lastModifiedBy>Carl Wenning</cp:lastModifiedBy>
  <cp:revision>47</cp:revision>
  <cp:lastPrinted>2010-08-20T17:56:42Z</cp:lastPrinted>
  <dcterms:created xsi:type="dcterms:W3CDTF">2010-09-01T02:28:57Z</dcterms:created>
  <dcterms:modified xsi:type="dcterms:W3CDTF">2010-09-01T02:35:19Z</dcterms:modified>
</cp:coreProperties>
</file>