
<file path=[Content_Types].xml><?xml version="1.0" encoding="utf-8"?>
<Types xmlns="http://schemas.openxmlformats.org/package/2006/content-types">
  <Override PartName="/ppt/slides/slide18.xml" ContentType="application/vnd.openxmlformats-officedocument.presentationml.slide+xml"/>
  <Override PartName="/ppt/slideLayouts/slideLayout15.xml" ContentType="application/vnd.openxmlformats-officedocument.presentationml.slideLayout+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Default Extension="jpeg" ContentType="image/jpeg"/>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Default Extension="xml" ContentType="application/xml"/>
  <Override PartName="/ppt/slides/slide19.xml" ContentType="application/vnd.openxmlformats-officedocument.presentationml.slide+xml"/>
  <Override PartName="/ppt/slideLayouts/slideLayout16.xml" ContentType="application/vnd.openxmlformats-officedocument.presentationml.slideLayout+xml"/>
  <Override PartName="/ppt/tableStyles.xml" ContentType="application/vnd.openxmlformats-officedocument.presentationml.tableStyles+xml"/>
  <Override PartName="/ppt/slides/slide15.xml" ContentType="application/vnd.openxmlformats-officedocument.presentationml.slide+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slides/slide16.xml" ContentType="application/vnd.openxmlformats-officedocument.presentationml.slide+xml"/>
  <Override PartName="/ppt/slideLayouts/slideLayout13.xml" ContentType="application/vnd.openxmlformats-officedocument.presentationml.slideLayout+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Layouts/slideLayout3.xml" ContentType="application/vnd.openxmlformats-officedocument.presentationml.slideLayout+xml"/>
  <Override PartName="/ppt/slideLayouts/slideLayout18.xml" ContentType="application/vnd.openxmlformats-officedocument.presentationml.slideLayout+xml"/>
  <Override PartName="/ppt/slides/slide20.xml" ContentType="application/vnd.openxmlformats-officedocument.presentationml.slide+xml"/>
  <Override PartName="/ppt/slides/slide17.xml" ContentType="application/vnd.openxmlformats-officedocument.presentationml.slide+xml"/>
  <Override PartName="/ppt/slideLayouts/slideLayout14.xml" ContentType="application/vnd.openxmlformats-officedocument.presentationml.slideLayout+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4145" r:id="rId1"/>
  </p:sldMasterIdLst>
  <p:notesMasterIdLst>
    <p:notesMasterId r:id="rId23"/>
  </p:notesMasterIdLst>
  <p:handoutMasterIdLst>
    <p:handoutMasterId r:id="rId24"/>
  </p:handoutMasterIdLst>
  <p:sldIdLst>
    <p:sldId id="279" r:id="rId2"/>
    <p:sldId id="256" r:id="rId3"/>
    <p:sldId id="264" r:id="rId4"/>
    <p:sldId id="271" r:id="rId5"/>
    <p:sldId id="266" r:id="rId6"/>
    <p:sldId id="269" r:id="rId7"/>
    <p:sldId id="270" r:id="rId8"/>
    <p:sldId id="257" r:id="rId9"/>
    <p:sldId id="258" r:id="rId10"/>
    <p:sldId id="259" r:id="rId11"/>
    <p:sldId id="260" r:id="rId12"/>
    <p:sldId id="261" r:id="rId13"/>
    <p:sldId id="262" r:id="rId14"/>
    <p:sldId id="263" r:id="rId15"/>
    <p:sldId id="276" r:id="rId16"/>
    <p:sldId id="274" r:id="rId17"/>
    <p:sldId id="277" r:id="rId18"/>
    <p:sldId id="275" r:id="rId19"/>
    <p:sldId id="273" r:id="rId20"/>
    <p:sldId id="272" r:id="rId21"/>
    <p:sldId id="278" r:id="rId22"/>
  </p:sldIdLst>
  <p:sldSz cx="9144000" cy="6858000" type="letter"/>
  <p:notesSz cx="8229600" cy="109220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b="1" kern="1200">
        <a:solidFill>
          <a:schemeClr val="tx1"/>
        </a:solidFill>
        <a:latin typeface="Arial" charset="0"/>
        <a:ea typeface="ＭＳ Ｐゴシック" charset="0"/>
        <a:cs typeface="ＭＳ Ｐゴシック" charset="0"/>
      </a:defRPr>
    </a:lvl1pPr>
    <a:lvl2pPr marL="457200" algn="l" rtl="0" eaLnBrk="0" fontAlgn="base" hangingPunct="0">
      <a:spcBef>
        <a:spcPct val="0"/>
      </a:spcBef>
      <a:spcAft>
        <a:spcPct val="0"/>
      </a:spcAft>
      <a:defRPr b="1" kern="1200">
        <a:solidFill>
          <a:schemeClr val="tx1"/>
        </a:solidFill>
        <a:latin typeface="Arial" charset="0"/>
        <a:ea typeface="ＭＳ Ｐゴシック" charset="0"/>
        <a:cs typeface="ＭＳ Ｐゴシック" charset="0"/>
      </a:defRPr>
    </a:lvl2pPr>
    <a:lvl3pPr marL="914400" algn="l" rtl="0" eaLnBrk="0" fontAlgn="base" hangingPunct="0">
      <a:spcBef>
        <a:spcPct val="0"/>
      </a:spcBef>
      <a:spcAft>
        <a:spcPct val="0"/>
      </a:spcAft>
      <a:defRPr b="1" kern="1200">
        <a:solidFill>
          <a:schemeClr val="tx1"/>
        </a:solidFill>
        <a:latin typeface="Arial" charset="0"/>
        <a:ea typeface="ＭＳ Ｐゴシック" charset="0"/>
        <a:cs typeface="ＭＳ Ｐゴシック" charset="0"/>
      </a:defRPr>
    </a:lvl3pPr>
    <a:lvl4pPr marL="1371600" algn="l" rtl="0" eaLnBrk="0" fontAlgn="base" hangingPunct="0">
      <a:spcBef>
        <a:spcPct val="0"/>
      </a:spcBef>
      <a:spcAft>
        <a:spcPct val="0"/>
      </a:spcAft>
      <a:defRPr b="1" kern="1200">
        <a:solidFill>
          <a:schemeClr val="tx1"/>
        </a:solidFill>
        <a:latin typeface="Arial" charset="0"/>
        <a:ea typeface="ＭＳ Ｐゴシック" charset="0"/>
        <a:cs typeface="ＭＳ Ｐゴシック" charset="0"/>
      </a:defRPr>
    </a:lvl4pPr>
    <a:lvl5pPr marL="1828800" algn="l" rtl="0" eaLnBrk="0" fontAlgn="base" hangingPunct="0">
      <a:spcBef>
        <a:spcPct val="0"/>
      </a:spcBef>
      <a:spcAft>
        <a:spcPct val="0"/>
      </a:spcAft>
      <a:defRPr b="1" kern="1200">
        <a:solidFill>
          <a:schemeClr val="tx1"/>
        </a:solidFill>
        <a:latin typeface="Arial" charset="0"/>
        <a:ea typeface="ＭＳ Ｐゴシック" charset="0"/>
        <a:cs typeface="ＭＳ Ｐゴシック" charset="0"/>
      </a:defRPr>
    </a:lvl5pPr>
    <a:lvl6pPr marL="2286000" algn="l" defTabSz="457200" rtl="0" eaLnBrk="1" latinLnBrk="0" hangingPunct="1">
      <a:defRPr b="1" kern="1200">
        <a:solidFill>
          <a:schemeClr val="tx1"/>
        </a:solidFill>
        <a:latin typeface="Arial" charset="0"/>
        <a:ea typeface="ＭＳ Ｐゴシック" charset="0"/>
        <a:cs typeface="ＭＳ Ｐゴシック" charset="0"/>
      </a:defRPr>
    </a:lvl6pPr>
    <a:lvl7pPr marL="2743200" algn="l" defTabSz="457200" rtl="0" eaLnBrk="1" latinLnBrk="0" hangingPunct="1">
      <a:defRPr b="1" kern="1200">
        <a:solidFill>
          <a:schemeClr val="tx1"/>
        </a:solidFill>
        <a:latin typeface="Arial" charset="0"/>
        <a:ea typeface="ＭＳ Ｐゴシック" charset="0"/>
        <a:cs typeface="ＭＳ Ｐゴシック" charset="0"/>
      </a:defRPr>
    </a:lvl7pPr>
    <a:lvl8pPr marL="3200400" algn="l" defTabSz="457200" rtl="0" eaLnBrk="1" latinLnBrk="0" hangingPunct="1">
      <a:defRPr b="1" kern="1200">
        <a:solidFill>
          <a:schemeClr val="tx1"/>
        </a:solidFill>
        <a:latin typeface="Arial" charset="0"/>
        <a:ea typeface="ＭＳ Ｐゴシック" charset="0"/>
        <a:cs typeface="ＭＳ Ｐゴシック" charset="0"/>
      </a:defRPr>
    </a:lvl8pPr>
    <a:lvl9pPr marL="3657600" algn="l" defTabSz="457200" rtl="0" eaLnBrk="1" latinLnBrk="0" hangingPunct="1">
      <a:defRPr b="1"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loop="1" showNarration="1" useTimings="0">
    <p:present/>
    <p:sldAll/>
    <p:penClr>
      <a:schemeClr val="tx1"/>
    </p:penClr>
    <p:extLst>
      <p:ext uri="{EC167BDD-8182-4AB7-AECC-EB403E3ABB37}">
        <p14:laserClr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a:srgbClr val="FF0000"/>
        </p14:laserClr>
      </p:ext>
      <p:ext uri="{2FDB2607-1784-4EEB-B798-7EB5836EED8A}">
        <p14:showMediaCtrls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Lst>
  </p:showPr>
  <p:clrMru>
    <a:srgbClr val="436E65"/>
    <a:srgbClr val="000038"/>
  </p:clrMru>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p:scale>
          <a:sx n="75" d="100"/>
          <a:sy n="75" d="100"/>
        </p:scale>
        <p:origin x="-1288" y="-8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3670300" y="10404475"/>
            <a:ext cx="885825" cy="296863"/>
          </a:xfrm>
          <a:prstGeom prst="rect">
            <a:avLst/>
          </a:prstGeom>
          <a:noFill/>
          <a:ln w="12700">
            <a:noFill/>
            <a:miter lim="800000"/>
            <a:headEnd/>
            <a:tailEnd/>
          </a:ln>
        </p:spPr>
        <p:txBody>
          <a:bodyPr wrap="none" lIns="103187" tIns="52387" rIns="103187" bIns="52387">
            <a:spAutoFit/>
          </a:bodyPr>
          <a:lstStyle/>
          <a:p>
            <a:pPr algn="ctr" defTabSz="1033463">
              <a:lnSpc>
                <a:spcPct val="90000"/>
              </a:lnSpc>
            </a:pPr>
            <a:r>
              <a:rPr lang="en-US" sz="1400" b="0"/>
              <a:t>Page </a:t>
            </a:r>
            <a:fld id="{CB29FE09-B6AF-4746-84DB-02C5B13F38B4}" type="slidenum">
              <a:rPr lang="en-US" sz="1400" b="0"/>
              <a:pPr algn="ctr" defTabSz="1033463">
                <a:lnSpc>
                  <a:spcPct val="90000"/>
                </a:lnSpc>
              </a:pPr>
              <a:t>‹#›</a:t>
            </a:fld>
            <a:endParaRPr lang="en-US" sz="1400" b="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4001333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1096963" y="5187950"/>
            <a:ext cx="6035675" cy="4914900"/>
          </a:xfrm>
          <a:prstGeom prst="rect">
            <a:avLst/>
          </a:prstGeom>
          <a:noFill/>
          <a:ln w="12700">
            <a:noFill/>
            <a:miter lim="800000"/>
            <a:headEnd/>
            <a:tailEnd/>
          </a:ln>
          <a:effectLst/>
        </p:spPr>
        <p:txBody>
          <a:bodyPr vert="horz" wrap="square" lIns="109537" tIns="55562" rIns="109537" bIns="55562" numCol="1" anchor="t" anchorCtr="0" compatLnSpc="1">
            <a:prstTxWarp prst="textNoShape">
              <a:avLst/>
            </a:prstTxWarp>
          </a:bodyPr>
          <a:lstStyle/>
          <a:p>
            <a:pPr lvl="0"/>
            <a:r>
              <a:rPr lang="en-US" noProof="0"/>
              <a:t>Body Text</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507" name="Rectangle 3"/>
          <p:cNvSpPr>
            <a:spLocks noChangeArrowheads="1"/>
          </p:cNvSpPr>
          <p:nvPr/>
        </p:nvSpPr>
        <p:spPr bwMode="auto">
          <a:xfrm>
            <a:off x="3670300" y="10404475"/>
            <a:ext cx="885825" cy="296863"/>
          </a:xfrm>
          <a:prstGeom prst="rect">
            <a:avLst/>
          </a:prstGeom>
          <a:noFill/>
          <a:ln w="12700">
            <a:noFill/>
            <a:miter lim="800000"/>
            <a:headEnd/>
            <a:tailEnd/>
          </a:ln>
        </p:spPr>
        <p:txBody>
          <a:bodyPr wrap="none" lIns="103187" tIns="52387" rIns="103187" bIns="52387">
            <a:spAutoFit/>
          </a:bodyPr>
          <a:lstStyle/>
          <a:p>
            <a:pPr algn="ctr" defTabSz="1033463">
              <a:lnSpc>
                <a:spcPct val="90000"/>
              </a:lnSpc>
            </a:pPr>
            <a:r>
              <a:rPr lang="en-US" sz="1400" b="0"/>
              <a:t>Page </a:t>
            </a:r>
            <a:fld id="{521945E1-C91F-F747-8112-F3D15FAAB97D}" type="slidenum">
              <a:rPr lang="en-US" sz="1400" b="0"/>
              <a:pPr algn="ctr" defTabSz="1033463">
                <a:lnSpc>
                  <a:spcPct val="90000"/>
                </a:lnSpc>
              </a:pPr>
              <a:t>‹#›</a:t>
            </a:fld>
            <a:endParaRPr lang="en-US" sz="1400" b="0"/>
          </a:p>
        </p:txBody>
      </p:sp>
      <p:sp>
        <p:nvSpPr>
          <p:cNvPr id="21508" name="Rectangle 4"/>
          <p:cNvSpPr>
            <a:spLocks noGrp="1" noRot="1" noChangeAspect="1" noChangeArrowheads="1" noTextEdit="1"/>
          </p:cNvSpPr>
          <p:nvPr>
            <p:ph type="sldImg" idx="2"/>
          </p:nvPr>
        </p:nvSpPr>
        <p:spPr bwMode="auto">
          <a:xfrm>
            <a:off x="1835150" y="1158875"/>
            <a:ext cx="4559300" cy="3416300"/>
          </a:xfrm>
          <a:prstGeom prst="rect">
            <a:avLst/>
          </a:prstGeom>
          <a:noFill/>
          <a:ln w="12700">
            <a:solidFill>
              <a:schemeClr val="tx1"/>
            </a:solidFill>
            <a:miter lim="800000"/>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Lst>
        </p:spPr>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89118293"/>
      </p:ext>
    </p:extLst>
  </p:cSld>
  <p:clrMap bg1="lt1" tx1="dk1" bg2="lt2" tx2="dk2" accent1="accent1" accent2="accent2" accent3="accent3" accent4="accent4" accent5="accent5" accent6="accent6" hlink="hlink" folHlink="folHlink"/>
  <p:notesStyle>
    <a:lvl1pPr algn="l" defTabSz="1087438" rtl="0" eaLnBrk="0" fontAlgn="base" hangingPunct="0">
      <a:lnSpc>
        <a:spcPct val="90000"/>
      </a:lnSpc>
      <a:spcBef>
        <a:spcPct val="40000"/>
      </a:spcBef>
      <a:spcAft>
        <a:spcPct val="0"/>
      </a:spcAft>
      <a:defRPr sz="1400" kern="1200">
        <a:solidFill>
          <a:schemeClr val="tx1"/>
        </a:solidFill>
        <a:latin typeface="Arial" pitchFamily="-108" charset="0"/>
        <a:ea typeface="ＭＳ Ｐゴシック" charset="0"/>
        <a:cs typeface="ＭＳ Ｐゴシック" charset="0"/>
      </a:defRPr>
    </a:lvl1pPr>
    <a:lvl2pPr marL="544513" algn="l" defTabSz="1087438" rtl="0" eaLnBrk="0" fontAlgn="base" hangingPunct="0">
      <a:lnSpc>
        <a:spcPct val="90000"/>
      </a:lnSpc>
      <a:spcBef>
        <a:spcPct val="40000"/>
      </a:spcBef>
      <a:spcAft>
        <a:spcPct val="0"/>
      </a:spcAft>
      <a:defRPr sz="1400" kern="1200">
        <a:solidFill>
          <a:schemeClr val="tx1"/>
        </a:solidFill>
        <a:latin typeface="Arial" pitchFamily="-108" charset="0"/>
        <a:ea typeface="ＭＳ Ｐゴシック" pitchFamily="-108" charset="-128"/>
        <a:cs typeface="+mn-cs"/>
      </a:defRPr>
    </a:lvl2pPr>
    <a:lvl3pPr marL="1087438" algn="l" defTabSz="1087438" rtl="0" eaLnBrk="0" fontAlgn="base" hangingPunct="0">
      <a:lnSpc>
        <a:spcPct val="90000"/>
      </a:lnSpc>
      <a:spcBef>
        <a:spcPct val="40000"/>
      </a:spcBef>
      <a:spcAft>
        <a:spcPct val="0"/>
      </a:spcAft>
      <a:defRPr sz="1400" kern="1200">
        <a:solidFill>
          <a:schemeClr val="tx1"/>
        </a:solidFill>
        <a:latin typeface="Arial" pitchFamily="-108" charset="0"/>
        <a:ea typeface="ＭＳ Ｐゴシック" pitchFamily="-108" charset="-128"/>
        <a:cs typeface="+mn-cs"/>
      </a:defRPr>
    </a:lvl3pPr>
    <a:lvl4pPr marL="1631950" algn="l" defTabSz="1087438" rtl="0" eaLnBrk="0" fontAlgn="base" hangingPunct="0">
      <a:lnSpc>
        <a:spcPct val="90000"/>
      </a:lnSpc>
      <a:spcBef>
        <a:spcPct val="40000"/>
      </a:spcBef>
      <a:spcAft>
        <a:spcPct val="0"/>
      </a:spcAft>
      <a:defRPr sz="1400" kern="1200">
        <a:solidFill>
          <a:schemeClr val="tx1"/>
        </a:solidFill>
        <a:latin typeface="Arial" pitchFamily="-108" charset="0"/>
        <a:ea typeface="ＭＳ Ｐゴシック" pitchFamily="-108" charset="-128"/>
        <a:cs typeface="+mn-cs"/>
      </a:defRPr>
    </a:lvl4pPr>
    <a:lvl5pPr marL="2176463" algn="l" defTabSz="1087438" rtl="0" eaLnBrk="0" fontAlgn="base" hangingPunct="0">
      <a:lnSpc>
        <a:spcPct val="90000"/>
      </a:lnSpc>
      <a:spcBef>
        <a:spcPct val="40000"/>
      </a:spcBef>
      <a:spcAft>
        <a:spcPct val="0"/>
      </a:spcAft>
      <a:defRPr sz="1400" kern="1200">
        <a:solidFill>
          <a:schemeClr val="tx1"/>
        </a:solidFill>
        <a:latin typeface="Arial" pitchFamily="-108" charset="0"/>
        <a:ea typeface="ＭＳ Ｐゴシック"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2"/>
          <p:cNvSpPr>
            <a:spLocks noGrp="1" noChangeArrowheads="1"/>
          </p:cNvSpPr>
          <p:nvPr>
            <p:ph type="body" idx="1"/>
          </p:nvPr>
        </p:nvSpPr>
        <p:spPr>
          <a:noFill/>
          <a:ln w="9525"/>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Lst>
        </p:spPr>
        <p:txBody>
          <a:bodyPr/>
          <a:lstStyle/>
          <a:p>
            <a:endParaRPr lang="en-US">
              <a:latin typeface="Arial" charset="0"/>
            </a:endParaRPr>
          </a:p>
        </p:txBody>
      </p:sp>
      <p:sp>
        <p:nvSpPr>
          <p:cNvPr id="23555" name="Rectangle 3"/>
          <p:cNvSpPr>
            <a:spLocks noGrp="1" noRot="1" noChangeAspect="1" noChangeArrowheads="1" noTextEdit="1"/>
          </p:cNvSpPr>
          <p:nvPr>
            <p:ph type="sldImg"/>
          </p:nvPr>
        </p:nvSpPr>
        <p:spPr>
          <a:xfrm>
            <a:off x="1836738" y="1158875"/>
            <a:ext cx="4556125" cy="3416300"/>
          </a:xfrm>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xfrm>
            <a:off x="1836738" y="1158875"/>
            <a:ext cx="4556125" cy="3416300"/>
          </a:xfrm>
          <a:ln/>
        </p:spPr>
      </p:sp>
      <p:sp>
        <p:nvSpPr>
          <p:cNvPr id="39939" name="Rectangle 3"/>
          <p:cNvSpPr>
            <a:spLocks noGrp="1" noChangeArrowheads="1"/>
          </p:cNvSpPr>
          <p:nvPr>
            <p:ph type="body" idx="1"/>
          </p:nvPr>
        </p:nvSpPr>
        <p:spPr>
          <a:noFill/>
          <a:ln w="9525"/>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Lst>
        </p:spPr>
        <p:txBody>
          <a:bodyPr/>
          <a:lstStyle/>
          <a:p>
            <a:endParaRPr lang="en-US">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6.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8.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pic>
        <p:nvPicPr>
          <p:cNvPr id="4" name="Picture 8" descr="Overlay-TitleSlide.png"/>
          <p:cNvPicPr>
            <a:picLocks noChangeAspect="1"/>
          </p:cNvPicPr>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158750" y="187325"/>
            <a:ext cx="8826500" cy="6483350"/>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pic>
      <p:sp>
        <p:nvSpPr>
          <p:cNvPr id="2" name="Title 1"/>
          <p:cNvSpPr>
            <a:spLocks noGrp="1"/>
          </p:cNvSpPr>
          <p:nvPr>
            <p:ph type="ctrTitle"/>
          </p:nvPr>
        </p:nvSpPr>
        <p:spPr>
          <a:xfrm>
            <a:off x="1600200" y="2492375"/>
            <a:ext cx="6762749" cy="1470025"/>
          </a:xfrm>
        </p:spPr>
        <p:txBody>
          <a:bodyPr/>
          <a:lstStyle>
            <a:lvl1pPr algn="r">
              <a:defRPr sz="4400"/>
            </a:lvl1pPr>
          </a:lstStyle>
          <a:p>
            <a:r>
              <a:rPr lang="en-US" smtClean="0"/>
              <a:t>Click to edit Master title style</a:t>
            </a:r>
            <a:endParaRPr/>
          </a:p>
        </p:txBody>
      </p:sp>
      <p:sp>
        <p:nvSpPr>
          <p:cNvPr id="3" name="Subtitle 2"/>
          <p:cNvSpPr>
            <a:spLocks noGrp="1"/>
          </p:cNvSpPr>
          <p:nvPr>
            <p:ph type="subTitle" idx="1"/>
          </p:nvPr>
        </p:nvSpPr>
        <p:spPr>
          <a:xfrm>
            <a:off x="1600201" y="3966882"/>
            <a:ext cx="6762749" cy="1752600"/>
          </a:xfrm>
        </p:spPr>
        <p:txBody>
          <a:bodyPr>
            <a:normAutofit/>
          </a:bodyPr>
          <a:lstStyle>
            <a:lvl1pPr marL="0" indent="0" algn="r">
              <a:spcBef>
                <a:spcPts val="60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5" name="Slide Number Placeholder 5"/>
          <p:cNvSpPr>
            <a:spLocks noGrp="1"/>
          </p:cNvSpPr>
          <p:nvPr>
            <p:ph type="sldNum" sz="quarter" idx="10"/>
          </p:nvPr>
        </p:nvSpPr>
        <p:spPr/>
        <p:txBody>
          <a:bodyPr/>
          <a:lstStyle>
            <a:lvl1pPr>
              <a:defRPr/>
            </a:lvl1pPr>
          </a:lstStyle>
          <a:p>
            <a:fld id="{6AE71B84-9250-B04D-BF87-D9F5398B01FC}" type="slidenum">
              <a:rPr lang="en-US"/>
              <a:pPr/>
              <a:t>‹#›</a:t>
            </a:fld>
            <a:endParaRPr lang="en-US"/>
          </a:p>
        </p:txBody>
      </p:sp>
      <p:sp>
        <p:nvSpPr>
          <p:cNvPr id="6" name="Date Placeholder 3"/>
          <p:cNvSpPr>
            <a:spLocks noGrp="1"/>
          </p:cNvSpPr>
          <p:nvPr>
            <p:ph type="dt" sz="half" idx="11"/>
          </p:nvPr>
        </p:nvSpPr>
        <p:spPr/>
        <p:txBody>
          <a:bodyPr/>
          <a:lstStyle>
            <a:lvl1pPr>
              <a:defRPr/>
            </a:lvl1pPr>
          </a:lstStyle>
          <a:p>
            <a:pPr>
              <a:defRPr/>
            </a:pPr>
            <a:endParaRPr lang="en-US"/>
          </a:p>
        </p:txBody>
      </p:sp>
      <p:sp>
        <p:nvSpPr>
          <p:cNvPr id="7" name="Footer Placeholder 4"/>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965278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pic>
        <p:nvPicPr>
          <p:cNvPr id="2" name="Picture 8" descr="Overlay-ContentSlides.png"/>
          <p:cNvPicPr>
            <a:picLocks noChangeAspect="1"/>
          </p:cNvPicPr>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150813" y="187325"/>
            <a:ext cx="8828087" cy="6481763"/>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pic>
      <p:sp>
        <p:nvSpPr>
          <p:cNvPr id="3" name="Date Placeholder 1"/>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3"/>
          <p:cNvSpPr>
            <a:spLocks noGrp="1"/>
          </p:cNvSpPr>
          <p:nvPr>
            <p:ph type="sldNum" sz="quarter" idx="12"/>
          </p:nvPr>
        </p:nvSpPr>
        <p:spPr/>
        <p:txBody>
          <a:bodyPr/>
          <a:lstStyle>
            <a:lvl1pPr>
              <a:defRPr/>
            </a:lvl1pPr>
          </a:lstStyle>
          <a:p>
            <a:fld id="{A977C956-6E0F-DF40-97B8-D9AA31D6CE25}" type="slidenum">
              <a:rPr lang="en-US"/>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273804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pic>
        <p:nvPicPr>
          <p:cNvPr id="5" name="Picture 8" descr="Overlay-ContentCaption.png"/>
          <p:cNvPicPr>
            <a:picLocks noChangeAspect="1"/>
          </p:cNvPicPr>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158750" y="187325"/>
            <a:ext cx="8826500" cy="6483350"/>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pic>
      <p:sp>
        <p:nvSpPr>
          <p:cNvPr id="2" name="Title 1"/>
          <p:cNvSpPr>
            <a:spLocks noGrp="1"/>
          </p:cNvSpPr>
          <p:nvPr>
            <p:ph type="title"/>
          </p:nvPr>
        </p:nvSpPr>
        <p:spPr>
          <a:xfrm>
            <a:off x="779464" y="590550"/>
            <a:ext cx="3657600" cy="1162050"/>
          </a:xfrm>
        </p:spPr>
        <p:txBody>
          <a:bodyPr/>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693023" y="739588"/>
            <a:ext cx="3657600" cy="5308787"/>
          </a:xfrm>
        </p:spPr>
        <p:txBody>
          <a:bodyPr>
            <a:normAutofit/>
          </a:bodyPr>
          <a:lstStyle>
            <a:lvl1pPr>
              <a:defRPr sz="20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779464" y="1816100"/>
            <a:ext cx="3657600" cy="38227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fld id="{9617A640-E3B9-C344-A3F7-50BBDC88E52C}" type="slidenum">
              <a:rPr lang="en-US"/>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909597956"/>
      </p:ext>
    </p:extLst>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pic>
        <p:nvPicPr>
          <p:cNvPr id="5" name="Picture 8" descr="Overlay-PictureCaption.png"/>
          <p:cNvPicPr>
            <a:picLocks noChangeAspect="1"/>
          </p:cNvPicPr>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449263" y="187325"/>
            <a:ext cx="8535987" cy="6483350"/>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pic>
      <p:sp>
        <p:nvSpPr>
          <p:cNvPr id="2" name="Title 1"/>
          <p:cNvSpPr>
            <a:spLocks noGrp="1"/>
          </p:cNvSpPr>
          <p:nvPr>
            <p:ph type="title"/>
          </p:nvPr>
        </p:nvSpPr>
        <p:spPr>
          <a:xfrm>
            <a:off x="3886200" y="533400"/>
            <a:ext cx="4476750" cy="1252538"/>
          </a:xfrm>
        </p:spPr>
        <p:txBody>
          <a:bodyPr/>
          <a:lstStyle>
            <a:lvl1pPr algn="l">
              <a:defRPr sz="3600" b="0"/>
            </a:lvl1pPr>
          </a:lstStyle>
          <a:p>
            <a:r>
              <a:rPr lang="en-US" smtClean="0"/>
              <a:t>Click to edit Master title style</a:t>
            </a:r>
            <a:endParaRPr/>
          </a:p>
        </p:txBody>
      </p:sp>
      <p:sp>
        <p:nvSpPr>
          <p:cNvPr id="4" name="Text Placeholder 3"/>
          <p:cNvSpPr>
            <a:spLocks noGrp="1"/>
          </p:cNvSpPr>
          <p:nvPr>
            <p:ph type="body" sz="half" idx="2"/>
          </p:nvPr>
        </p:nvSpPr>
        <p:spPr>
          <a:xfrm>
            <a:off x="3886124" y="1828800"/>
            <a:ext cx="4474539" cy="3810000"/>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Picture Placeholder 2"/>
          <p:cNvSpPr>
            <a:spLocks noGrp="1"/>
          </p:cNvSpPr>
          <p:nvPr>
            <p:ph type="pic" idx="1"/>
          </p:nvPr>
        </p:nvSpPr>
        <p:spPr>
          <a:xfrm flipH="1">
            <a:off x="188253" y="179292"/>
            <a:ext cx="3281087" cy="6483096"/>
          </a:xfrm>
          <a:prstGeom prst="round1Rect">
            <a:avLst>
              <a:gd name="adj" fmla="val 17325"/>
            </a:avLst>
          </a:prstGeom>
          <a:blipFill dpi="0" rotWithShape="0">
            <a:blip r:embed="rId3"/>
            <a:srcRect/>
            <a:stretch>
              <a:fillRect/>
            </a:stretch>
          </a:blipFill>
          <a:ln w="28575">
            <a:solidFill>
              <a:schemeClr val="bg1"/>
            </a:solidFill>
          </a:ln>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6" name="Date Placeholder 4"/>
          <p:cNvSpPr>
            <a:spLocks noGrp="1"/>
          </p:cNvSpPr>
          <p:nvPr>
            <p:ph type="dt" sz="half" idx="10"/>
          </p:nvPr>
        </p:nvSpPr>
        <p:spPr>
          <a:xfrm>
            <a:off x="3886200" y="6288088"/>
            <a:ext cx="1887538" cy="365125"/>
          </a:xfrm>
        </p:spPr>
        <p:txBody>
          <a:bodyPr/>
          <a:lstStyle>
            <a:lvl1pPr>
              <a:defRPr/>
            </a:lvl1pPr>
          </a:lstStyle>
          <a:p>
            <a:pPr>
              <a:defRPr/>
            </a:pPr>
            <a:endParaRPr lang="en-US"/>
          </a:p>
        </p:txBody>
      </p:sp>
      <p:sp>
        <p:nvSpPr>
          <p:cNvPr id="7" name="Footer Placeholder 5"/>
          <p:cNvSpPr>
            <a:spLocks noGrp="1"/>
          </p:cNvSpPr>
          <p:nvPr>
            <p:ph type="ftr" sz="quarter" idx="11"/>
          </p:nvPr>
        </p:nvSpPr>
        <p:spPr>
          <a:xfrm>
            <a:off x="5867400" y="6288088"/>
            <a:ext cx="2676525" cy="365125"/>
          </a:xfrm>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fld id="{DE1535CD-7B90-8044-9399-3D69B453591D}" type="slidenum">
              <a:rPr lang="en-US"/>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260763562"/>
      </p:ext>
    </p:extLst>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Alt.">
    <p:spTree>
      <p:nvGrpSpPr>
        <p:cNvPr id="1" name=""/>
        <p:cNvGrpSpPr/>
        <p:nvPr/>
      </p:nvGrpSpPr>
      <p:grpSpPr>
        <a:xfrm>
          <a:off x="0" y="0"/>
          <a:ext cx="0" cy="0"/>
          <a:chOff x="0" y="0"/>
          <a:chExt cx="0" cy="0"/>
        </a:xfrm>
      </p:grpSpPr>
      <p:pic>
        <p:nvPicPr>
          <p:cNvPr id="5" name="Picture 8" descr="Overlay-PictureCaption-Extras.png"/>
          <p:cNvPicPr>
            <a:picLocks noChangeAspect="1"/>
          </p:cNvPicPr>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158750" y="187325"/>
            <a:ext cx="8826500" cy="6483350"/>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pic>
      <p:sp>
        <p:nvSpPr>
          <p:cNvPr id="2" name="Title 1"/>
          <p:cNvSpPr>
            <a:spLocks noGrp="1"/>
          </p:cNvSpPr>
          <p:nvPr>
            <p:ph type="title"/>
          </p:nvPr>
        </p:nvSpPr>
        <p:spPr>
          <a:xfrm>
            <a:off x="4710953" y="533400"/>
            <a:ext cx="3657600" cy="1252538"/>
          </a:xfrm>
        </p:spPr>
        <p:txBody>
          <a:bodyPr/>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596153" y="1600199"/>
            <a:ext cx="3657600" cy="3657601"/>
          </a:xfrm>
          <a:prstGeom prst="ellipse">
            <a:avLst/>
          </a:prstGeom>
          <a:blipFill dpi="0" rotWithShape="0">
            <a:blip r:embed="rId3" cstate="print"/>
            <a:srcRect/>
            <a:stretch>
              <a:fillRect/>
            </a:stretch>
          </a:blipFill>
          <a:ln w="28575">
            <a:solidFill>
              <a:schemeClr val="bg1"/>
            </a:solidFill>
          </a:ln>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4710412" y="1828800"/>
            <a:ext cx="3657600" cy="3810000"/>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a:xfrm>
            <a:off x="381000" y="6288088"/>
            <a:ext cx="1865313" cy="365125"/>
          </a:xfrm>
        </p:spPr>
        <p:txBody>
          <a:bodyPr/>
          <a:lstStyle>
            <a:lvl1pPr>
              <a:defRPr/>
            </a:lvl1pPr>
          </a:lstStyle>
          <a:p>
            <a:pPr>
              <a:defRPr/>
            </a:pPr>
            <a:endParaRPr lang="en-US"/>
          </a:p>
        </p:txBody>
      </p:sp>
      <p:sp>
        <p:nvSpPr>
          <p:cNvPr id="7" name="Footer Placeholder 5"/>
          <p:cNvSpPr>
            <a:spLocks noGrp="1"/>
          </p:cNvSpPr>
          <p:nvPr>
            <p:ph type="ftr" sz="quarter" idx="11"/>
          </p:nvPr>
        </p:nvSpPr>
        <p:spPr>
          <a:xfrm>
            <a:off x="3325813" y="6288088"/>
            <a:ext cx="5218112" cy="365125"/>
          </a:xfrm>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fld id="{853F32F9-9A22-4944-9C84-F6B566C69001}" type="slidenum">
              <a:rPr lang="en-US"/>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740036660"/>
      </p:ext>
    </p:extLst>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above Caption">
    <p:spTree>
      <p:nvGrpSpPr>
        <p:cNvPr id="1" name=""/>
        <p:cNvGrpSpPr/>
        <p:nvPr/>
      </p:nvGrpSpPr>
      <p:grpSpPr>
        <a:xfrm>
          <a:off x="0" y="0"/>
          <a:ext cx="0" cy="0"/>
          <a:chOff x="0" y="0"/>
          <a:chExt cx="0" cy="0"/>
        </a:xfrm>
      </p:grpSpPr>
      <p:pic>
        <p:nvPicPr>
          <p:cNvPr id="5" name="Picture 8" descr="Overlay-PictureCaption-Extras.png"/>
          <p:cNvPicPr>
            <a:picLocks noChangeAspect="1"/>
          </p:cNvPicPr>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158750" y="187325"/>
            <a:ext cx="8826500" cy="6483350"/>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pic>
      <p:sp>
        <p:nvSpPr>
          <p:cNvPr id="2" name="Title 1"/>
          <p:cNvSpPr>
            <a:spLocks noGrp="1"/>
          </p:cNvSpPr>
          <p:nvPr>
            <p:ph type="title"/>
          </p:nvPr>
        </p:nvSpPr>
        <p:spPr>
          <a:xfrm>
            <a:off x="808038" y="3778624"/>
            <a:ext cx="7560515" cy="1102658"/>
          </a:xfrm>
        </p:spPr>
        <p:txBody>
          <a:bodyPr/>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871584" y="762000"/>
            <a:ext cx="7427726" cy="2989730"/>
          </a:xfrm>
          <a:prstGeom prst="roundRect">
            <a:avLst>
              <a:gd name="adj" fmla="val 7476"/>
            </a:avLst>
          </a:prstGeom>
          <a:blipFill dpi="0" rotWithShape="0">
            <a:blip r:embed="rId3"/>
            <a:srcRect/>
            <a:stretch>
              <a:fillRect/>
            </a:stretch>
          </a:blipFill>
          <a:ln w="28575">
            <a:solidFill>
              <a:schemeClr val="bg1"/>
            </a:solidFill>
          </a:ln>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808034" y="4827493"/>
            <a:ext cx="7559977" cy="1220881"/>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a:xfrm>
            <a:off x="381000" y="6288088"/>
            <a:ext cx="1865313" cy="365125"/>
          </a:xfrm>
        </p:spPr>
        <p:txBody>
          <a:bodyPr/>
          <a:lstStyle>
            <a:lvl1pPr>
              <a:defRPr/>
            </a:lvl1pPr>
          </a:lstStyle>
          <a:p>
            <a:pPr>
              <a:defRPr/>
            </a:pPr>
            <a:endParaRPr lang="en-US"/>
          </a:p>
        </p:txBody>
      </p:sp>
      <p:sp>
        <p:nvSpPr>
          <p:cNvPr id="7" name="Footer Placeholder 5"/>
          <p:cNvSpPr>
            <a:spLocks noGrp="1"/>
          </p:cNvSpPr>
          <p:nvPr>
            <p:ph type="ftr" sz="quarter" idx="11"/>
          </p:nvPr>
        </p:nvSpPr>
        <p:spPr>
          <a:xfrm>
            <a:off x="3325813" y="6288088"/>
            <a:ext cx="5218112" cy="365125"/>
          </a:xfrm>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fld id="{92563AD3-3561-E345-B96A-97E5846300F7}" type="slidenum">
              <a:rPr lang="en-US"/>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18668235"/>
      </p:ext>
    </p:extLst>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pic>
        <p:nvPicPr>
          <p:cNvPr id="4" name="Picture 8" descr="Overlay-ContentSlides.png"/>
          <p:cNvPicPr>
            <a:picLocks noChangeAspect="1"/>
          </p:cNvPicPr>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150813" y="187325"/>
            <a:ext cx="8828087" cy="6481763"/>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C95E5151-D0A6-7A4D-8A6A-E15CB60C9E1D}" type="slidenum">
              <a:rPr lang="en-US"/>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642534936"/>
      </p:ext>
    </p:extLst>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pic>
        <p:nvPicPr>
          <p:cNvPr id="4" name="Picture 8" descr="Overlay-ContentSlides.png"/>
          <p:cNvPicPr>
            <a:picLocks noChangeAspect="1"/>
          </p:cNvPicPr>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150813" y="187325"/>
            <a:ext cx="8828087" cy="6481763"/>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pic>
      <p:sp>
        <p:nvSpPr>
          <p:cNvPr id="2" name="Vertical Title 1"/>
          <p:cNvSpPr>
            <a:spLocks noGrp="1"/>
          </p:cNvSpPr>
          <p:nvPr>
            <p:ph type="title" orient="vert"/>
          </p:nvPr>
        </p:nvSpPr>
        <p:spPr>
          <a:xfrm>
            <a:off x="7328646" y="779463"/>
            <a:ext cx="1358153" cy="526891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779462" y="779464"/>
            <a:ext cx="6170613" cy="526891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82A0B50E-158D-774C-B755-E09125FC9803}" type="slidenum">
              <a:rPr lang="en-US"/>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32244531"/>
      </p:ext>
    </p:extLst>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pPr>
              <a:defRPr/>
            </a:pPr>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7AE3C9A1-C5AB-B840-ADE0-C2D55B22D54E}" type="slidenum">
              <a:rPr lang="en-US"/>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253219745"/>
      </p:ext>
    </p:extLst>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pPr>
              <a:defRPr/>
            </a:pPr>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296B5E32-C7C9-BB4B-A3EA-BCDD82995DEB}" type="slidenum">
              <a:rPr lang="en-US"/>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48052403"/>
      </p:ext>
    </p:extLst>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pic>
        <p:nvPicPr>
          <p:cNvPr id="4" name="Picture 8" descr="Overlay-ContentSlides.png"/>
          <p:cNvPicPr>
            <a:picLocks noChangeAspect="1"/>
          </p:cNvPicPr>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150813" y="187325"/>
            <a:ext cx="8828087" cy="6481763"/>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57A47EAE-F23C-7E4A-BA6B-8A1A2AA9CDFB}" type="slidenum">
              <a:rPr lang="en-US"/>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486202035"/>
      </p:ext>
    </p:extLst>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pic>
        <p:nvPicPr>
          <p:cNvPr id="4" name="Picture 8" descr="Overlay-SectionHeader.png"/>
          <p:cNvPicPr>
            <a:picLocks noChangeAspect="1"/>
          </p:cNvPicPr>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158750" y="187325"/>
            <a:ext cx="8826500" cy="6483350"/>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pic>
      <p:sp>
        <p:nvSpPr>
          <p:cNvPr id="2" name="Title 1"/>
          <p:cNvSpPr>
            <a:spLocks noGrp="1"/>
          </p:cNvSpPr>
          <p:nvPr>
            <p:ph type="title"/>
          </p:nvPr>
        </p:nvSpPr>
        <p:spPr>
          <a:xfrm>
            <a:off x="779463" y="2591360"/>
            <a:ext cx="7583487" cy="1362075"/>
          </a:xfrm>
        </p:spPr>
        <p:txBody>
          <a:bodyPr>
            <a:noAutofit/>
          </a:bodyPr>
          <a:lstStyle>
            <a:lvl1pPr algn="l">
              <a:defRPr sz="4400" b="1"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779463" y="3950354"/>
            <a:ext cx="7583487" cy="1500187"/>
          </a:xfrm>
        </p:spPr>
        <p:txBody>
          <a:bodyPr/>
          <a:lstStyle>
            <a:lvl1pPr marL="0" indent="0" algn="l">
              <a:spcBef>
                <a:spcPts val="600"/>
              </a:spcBef>
              <a:buNone/>
              <a:defRPr sz="20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156E884-7063-884F-86FA-621CE15C1123}" type="slidenum">
              <a:rPr lang="en-US"/>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454171308"/>
      </p:ext>
    </p:extLst>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pic>
        <p:nvPicPr>
          <p:cNvPr id="5" name="Picture 8" descr="Overlay-ContentSlides.png"/>
          <p:cNvPicPr>
            <a:picLocks noChangeAspect="1"/>
          </p:cNvPicPr>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150813" y="187325"/>
            <a:ext cx="8828087" cy="6481763"/>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88541"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Date Placeholder 4"/>
          <p:cNvSpPr>
            <a:spLocks noGrp="1"/>
          </p:cNvSpPr>
          <p:nvPr>
            <p:ph type="dt" sz="half" idx="10"/>
          </p:nvPr>
        </p:nvSpPr>
        <p:spPr/>
        <p:txBody>
          <a:bodyPr/>
          <a:lstStyle>
            <a:lvl1pPr>
              <a:defRPr/>
            </a:lvl1pPr>
          </a:lstStyle>
          <a:p>
            <a:pPr>
              <a:defRPr/>
            </a:pPr>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fld id="{5E8B4402-A9C0-754D-89FC-4389BD7DA7E7}" type="slidenum">
              <a:rPr lang="en-US"/>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17793237"/>
      </p:ext>
    </p:extLst>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pic>
        <p:nvPicPr>
          <p:cNvPr id="7" name="Picture 8" descr="Overlay-ContentSlides.png"/>
          <p:cNvPicPr>
            <a:picLocks noChangeAspect="1"/>
          </p:cNvPicPr>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150813" y="187325"/>
            <a:ext cx="8828087" cy="6481763"/>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pic>
      <p:cxnSp>
        <p:nvCxnSpPr>
          <p:cNvPr id="8" name="Straight Connector 7"/>
          <p:cNvCxnSpPr/>
          <p:nvPr/>
        </p:nvCxnSpPr>
        <p:spPr>
          <a:xfrm>
            <a:off x="874713" y="2286000"/>
            <a:ext cx="356235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816475" y="2286000"/>
            <a:ext cx="3565525"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874713" y="2286000"/>
            <a:ext cx="356235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816475" y="2286000"/>
            <a:ext cx="3565525"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79463" y="381000"/>
            <a:ext cx="7583487" cy="1044388"/>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79463"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79463"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05350"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05350"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2" name="Date Placeholder 6"/>
          <p:cNvSpPr>
            <a:spLocks noGrp="1"/>
          </p:cNvSpPr>
          <p:nvPr>
            <p:ph type="dt" sz="half" idx="10"/>
          </p:nvPr>
        </p:nvSpPr>
        <p:spPr/>
        <p:txBody>
          <a:bodyPr/>
          <a:lstStyle>
            <a:lvl1pPr>
              <a:defRPr/>
            </a:lvl1pPr>
          </a:lstStyle>
          <a:p>
            <a:pPr>
              <a:defRPr/>
            </a:pPr>
            <a:endParaRPr lang="en-US"/>
          </a:p>
        </p:txBody>
      </p:sp>
      <p:sp>
        <p:nvSpPr>
          <p:cNvPr id="13" name="Footer Placeholder 7"/>
          <p:cNvSpPr>
            <a:spLocks noGrp="1"/>
          </p:cNvSpPr>
          <p:nvPr>
            <p:ph type="ftr" sz="quarter" idx="11"/>
          </p:nvPr>
        </p:nvSpPr>
        <p:spPr/>
        <p:txBody>
          <a:bodyPr/>
          <a:lstStyle>
            <a:lvl1pPr>
              <a:defRPr/>
            </a:lvl1pPr>
          </a:lstStyle>
          <a:p>
            <a:pPr>
              <a:defRPr/>
            </a:pPr>
            <a:endParaRPr lang="en-US"/>
          </a:p>
        </p:txBody>
      </p:sp>
      <p:sp>
        <p:nvSpPr>
          <p:cNvPr id="14" name="Slide Number Placeholder 8"/>
          <p:cNvSpPr>
            <a:spLocks noGrp="1"/>
          </p:cNvSpPr>
          <p:nvPr>
            <p:ph type="sldNum" sz="quarter" idx="12"/>
          </p:nvPr>
        </p:nvSpPr>
        <p:spPr/>
        <p:txBody>
          <a:bodyPr/>
          <a:lstStyle>
            <a:lvl1pPr>
              <a:defRPr/>
            </a:lvl1pPr>
          </a:lstStyle>
          <a:p>
            <a:fld id="{653E57C4-B3C7-2C46-8DBF-AC45261E9A62}" type="slidenum">
              <a:rPr lang="en-US"/>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987730845"/>
      </p:ext>
    </p:extLst>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Content, Top and Bottom">
    <p:spTree>
      <p:nvGrpSpPr>
        <p:cNvPr id="1" name=""/>
        <p:cNvGrpSpPr/>
        <p:nvPr/>
      </p:nvGrpSpPr>
      <p:grpSpPr>
        <a:xfrm>
          <a:off x="0" y="0"/>
          <a:ext cx="0" cy="0"/>
          <a:chOff x="0" y="0"/>
          <a:chExt cx="0" cy="0"/>
        </a:xfrm>
      </p:grpSpPr>
      <p:pic>
        <p:nvPicPr>
          <p:cNvPr id="5" name="Picture 8" descr="Overlay-ContentSlides.png"/>
          <p:cNvPicPr>
            <a:picLocks noChangeAspect="1"/>
          </p:cNvPicPr>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150813" y="187325"/>
            <a:ext cx="8828087" cy="6481763"/>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1"/>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Content Placeholder 2"/>
          <p:cNvSpPr>
            <a:spLocks noGrp="1"/>
          </p:cNvSpPr>
          <p:nvPr>
            <p:ph sz="half" idx="13"/>
          </p:nvPr>
        </p:nvSpPr>
        <p:spPr>
          <a:xfrm>
            <a:off x="779462" y="3991816"/>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Date Placeholder 4"/>
          <p:cNvSpPr>
            <a:spLocks noGrp="1"/>
          </p:cNvSpPr>
          <p:nvPr>
            <p:ph type="dt" sz="half" idx="14"/>
          </p:nvPr>
        </p:nvSpPr>
        <p:spPr/>
        <p:txBody>
          <a:bodyPr/>
          <a:lstStyle>
            <a:lvl1pPr>
              <a:defRPr/>
            </a:lvl1pPr>
          </a:lstStyle>
          <a:p>
            <a:pPr>
              <a:defRPr/>
            </a:pPr>
            <a:endParaRPr lang="en-US"/>
          </a:p>
        </p:txBody>
      </p:sp>
      <p:sp>
        <p:nvSpPr>
          <p:cNvPr id="7" name="Footer Placeholder 5"/>
          <p:cNvSpPr>
            <a:spLocks noGrp="1"/>
          </p:cNvSpPr>
          <p:nvPr>
            <p:ph type="ftr" sz="quarter" idx="15"/>
          </p:nvPr>
        </p:nvSpPr>
        <p:spPr/>
        <p:txBody>
          <a:bodyPr/>
          <a:lstStyle>
            <a:lvl1pPr>
              <a:defRPr/>
            </a:lvl1pPr>
          </a:lstStyle>
          <a:p>
            <a:pPr>
              <a:defRPr/>
            </a:pPr>
            <a:endParaRPr lang="en-US"/>
          </a:p>
        </p:txBody>
      </p:sp>
      <p:sp>
        <p:nvSpPr>
          <p:cNvPr id="8" name="Slide Number Placeholder 6"/>
          <p:cNvSpPr>
            <a:spLocks noGrp="1"/>
          </p:cNvSpPr>
          <p:nvPr>
            <p:ph type="sldNum" sz="quarter" idx="16"/>
          </p:nvPr>
        </p:nvSpPr>
        <p:spPr/>
        <p:txBody>
          <a:bodyPr/>
          <a:lstStyle>
            <a:lvl1pPr>
              <a:defRPr/>
            </a:lvl1pPr>
          </a:lstStyle>
          <a:p>
            <a:fld id="{1F2FE8CD-0DD9-A943-AE77-FBCE9A634AB3}" type="slidenum">
              <a:rPr lang="en-US"/>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551129462"/>
      </p:ext>
    </p:extLst>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Content">
    <p:spTree>
      <p:nvGrpSpPr>
        <p:cNvPr id="1" name=""/>
        <p:cNvGrpSpPr/>
        <p:nvPr/>
      </p:nvGrpSpPr>
      <p:grpSpPr>
        <a:xfrm>
          <a:off x="0" y="0"/>
          <a:ext cx="0" cy="0"/>
          <a:chOff x="0" y="0"/>
          <a:chExt cx="0" cy="0"/>
        </a:xfrm>
      </p:grpSpPr>
      <p:pic>
        <p:nvPicPr>
          <p:cNvPr id="6" name="Picture 8" descr="Overlay-ContentSlides.png"/>
          <p:cNvPicPr>
            <a:picLocks noChangeAspect="1"/>
          </p:cNvPicPr>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150813" y="187325"/>
            <a:ext cx="8828087" cy="6481763"/>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Content Placeholder 2"/>
          <p:cNvSpPr>
            <a:spLocks noGrp="1"/>
          </p:cNvSpPr>
          <p:nvPr>
            <p:ph sz="half" idx="14"/>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4"/>
          <p:cNvSpPr>
            <a:spLocks noGrp="1"/>
          </p:cNvSpPr>
          <p:nvPr>
            <p:ph type="dt" sz="half" idx="15"/>
          </p:nvPr>
        </p:nvSpPr>
        <p:spPr/>
        <p:txBody>
          <a:bodyPr/>
          <a:lstStyle>
            <a:lvl1pPr>
              <a:defRPr/>
            </a:lvl1pPr>
          </a:lstStyle>
          <a:p>
            <a:pPr>
              <a:defRPr/>
            </a:pPr>
            <a:endParaRPr lang="en-US"/>
          </a:p>
        </p:txBody>
      </p:sp>
      <p:sp>
        <p:nvSpPr>
          <p:cNvPr id="8" name="Footer Placeholder 5"/>
          <p:cNvSpPr>
            <a:spLocks noGrp="1"/>
          </p:cNvSpPr>
          <p:nvPr>
            <p:ph type="ftr" sz="quarter" idx="16"/>
          </p:nvPr>
        </p:nvSpPr>
        <p:spPr/>
        <p:txBody>
          <a:bodyPr/>
          <a:lstStyle>
            <a:lvl1pPr>
              <a:defRPr/>
            </a:lvl1pPr>
          </a:lstStyle>
          <a:p>
            <a:pPr>
              <a:defRPr/>
            </a:pPr>
            <a:endParaRPr lang="en-US"/>
          </a:p>
        </p:txBody>
      </p:sp>
      <p:sp>
        <p:nvSpPr>
          <p:cNvPr id="9" name="Slide Number Placeholder 6"/>
          <p:cNvSpPr>
            <a:spLocks noGrp="1"/>
          </p:cNvSpPr>
          <p:nvPr>
            <p:ph type="sldNum" sz="quarter" idx="17"/>
          </p:nvPr>
        </p:nvSpPr>
        <p:spPr/>
        <p:txBody>
          <a:bodyPr/>
          <a:lstStyle>
            <a:lvl1pPr>
              <a:defRPr/>
            </a:lvl1pPr>
          </a:lstStyle>
          <a:p>
            <a:fld id="{18AA84FA-DE45-164C-9990-7DADE309FF86}" type="slidenum">
              <a:rPr lang="en-US"/>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93558605"/>
      </p:ext>
    </p:extLst>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4 Content">
    <p:spTree>
      <p:nvGrpSpPr>
        <p:cNvPr id="1" name=""/>
        <p:cNvGrpSpPr/>
        <p:nvPr/>
      </p:nvGrpSpPr>
      <p:grpSpPr>
        <a:xfrm>
          <a:off x="0" y="0"/>
          <a:ext cx="0" cy="0"/>
          <a:chOff x="0" y="0"/>
          <a:chExt cx="0" cy="0"/>
        </a:xfrm>
      </p:grpSpPr>
      <p:pic>
        <p:nvPicPr>
          <p:cNvPr id="7" name="Picture 8" descr="Overlay-ContentSlides.png"/>
          <p:cNvPicPr>
            <a:picLocks noChangeAspect="1"/>
          </p:cNvPicPr>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150813" y="187325"/>
            <a:ext cx="8828087" cy="6481763"/>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a:p>
        </p:txBody>
      </p:sp>
      <p:sp>
        <p:nvSpPr>
          <p:cNvPr id="12" name="Content Placeholder 2"/>
          <p:cNvSpPr>
            <a:spLocks noGrp="1"/>
          </p:cNvSpPr>
          <p:nvPr>
            <p:ph sz="half" idx="14"/>
          </p:nvPr>
        </p:nvSpPr>
        <p:spPr>
          <a:xfrm>
            <a:off x="77946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3" name="Content Placeholder 2"/>
          <p:cNvSpPr>
            <a:spLocks noGrp="1"/>
          </p:cNvSpPr>
          <p:nvPr>
            <p:ph sz="half" idx="15"/>
          </p:nvPr>
        </p:nvSpPr>
        <p:spPr>
          <a:xfrm>
            <a:off x="77946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4"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5"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Date Placeholder 4"/>
          <p:cNvSpPr>
            <a:spLocks noGrp="1"/>
          </p:cNvSpPr>
          <p:nvPr>
            <p:ph type="dt" sz="half" idx="16"/>
          </p:nvPr>
        </p:nvSpPr>
        <p:spPr/>
        <p:txBody>
          <a:bodyPr/>
          <a:lstStyle>
            <a:lvl1pPr>
              <a:defRPr/>
            </a:lvl1pPr>
          </a:lstStyle>
          <a:p>
            <a:pPr>
              <a:defRPr/>
            </a:pPr>
            <a:endParaRPr lang="en-US"/>
          </a:p>
        </p:txBody>
      </p:sp>
      <p:sp>
        <p:nvSpPr>
          <p:cNvPr id="9" name="Footer Placeholder 5"/>
          <p:cNvSpPr>
            <a:spLocks noGrp="1"/>
          </p:cNvSpPr>
          <p:nvPr>
            <p:ph type="ftr" sz="quarter" idx="17"/>
          </p:nvPr>
        </p:nvSpPr>
        <p:spPr/>
        <p:txBody>
          <a:bodyPr/>
          <a:lstStyle>
            <a:lvl1pPr>
              <a:defRPr/>
            </a:lvl1pPr>
          </a:lstStyle>
          <a:p>
            <a:pPr>
              <a:defRPr/>
            </a:pPr>
            <a:endParaRPr lang="en-US"/>
          </a:p>
        </p:txBody>
      </p:sp>
      <p:sp>
        <p:nvSpPr>
          <p:cNvPr id="10" name="Slide Number Placeholder 6"/>
          <p:cNvSpPr>
            <a:spLocks noGrp="1"/>
          </p:cNvSpPr>
          <p:nvPr>
            <p:ph type="sldNum" sz="quarter" idx="18"/>
          </p:nvPr>
        </p:nvSpPr>
        <p:spPr/>
        <p:txBody>
          <a:bodyPr/>
          <a:lstStyle>
            <a:lvl1pPr>
              <a:defRPr/>
            </a:lvl1pPr>
          </a:lstStyle>
          <a:p>
            <a:fld id="{48F82E6A-A9A3-C14F-AB13-60E27E61E575}" type="slidenum">
              <a:rPr lang="en-US"/>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704797178"/>
      </p:ext>
    </p:extLst>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pic>
        <p:nvPicPr>
          <p:cNvPr id="3" name="Picture 8" descr="Overlay-ContentSlides.png"/>
          <p:cNvPicPr>
            <a:picLocks noChangeAspect="1"/>
          </p:cNvPicPr>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150813" y="187325"/>
            <a:ext cx="8828087" cy="6481763"/>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a:p>
        </p:txBody>
      </p:sp>
      <p:sp>
        <p:nvSpPr>
          <p:cNvPr id="4" name="Date Placeholder 2"/>
          <p:cNvSpPr>
            <a:spLocks noGrp="1"/>
          </p:cNvSpPr>
          <p:nvPr>
            <p:ph type="dt" sz="half" idx="10"/>
          </p:nvPr>
        </p:nvSpPr>
        <p:spPr/>
        <p:txBody>
          <a:bodyPr/>
          <a:lstStyle>
            <a:lvl1pPr>
              <a:defRPr/>
            </a:lvl1pPr>
          </a:lstStyle>
          <a:p>
            <a:pPr>
              <a:defRPr/>
            </a:pPr>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fld id="{D1574FB3-4CD3-0B48-8D41-7F41578F90F9}" type="slidenum">
              <a:rPr lang="en-US"/>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89368231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8" name="Round Diagonal Corner Rectangle 7"/>
          <p:cNvSpPr/>
          <p:nvPr/>
        </p:nvSpPr>
        <p:spPr>
          <a:xfrm>
            <a:off x="190500" y="190500"/>
            <a:ext cx="8764588" cy="6478588"/>
          </a:xfrm>
          <a:prstGeom prst="round2DiagRect">
            <a:avLst>
              <a:gd name="adj1" fmla="val 9416"/>
              <a:gd name="adj2" fmla="val 0"/>
            </a:avLst>
          </a:prstGeom>
          <a:gradFill>
            <a:gsLst>
              <a:gs pos="1700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1027" name="Title Placeholder 1"/>
          <p:cNvSpPr>
            <a:spLocks noGrp="1"/>
          </p:cNvSpPr>
          <p:nvPr>
            <p:ph type="title"/>
          </p:nvPr>
        </p:nvSpPr>
        <p:spPr bwMode="auto">
          <a:xfrm>
            <a:off x="779463" y="381000"/>
            <a:ext cx="7583487" cy="1044575"/>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8" name="Text Placeholder 2"/>
          <p:cNvSpPr>
            <a:spLocks noGrp="1"/>
          </p:cNvSpPr>
          <p:nvPr>
            <p:ph type="body" idx="1"/>
          </p:nvPr>
        </p:nvSpPr>
        <p:spPr bwMode="auto">
          <a:xfrm>
            <a:off x="779463" y="1828800"/>
            <a:ext cx="7583487" cy="4208463"/>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81000" y="6288088"/>
            <a:ext cx="1887538" cy="365125"/>
          </a:xfrm>
          <a:prstGeom prst="rect">
            <a:avLst/>
          </a:prstGeom>
        </p:spPr>
        <p:txBody>
          <a:bodyPr vert="horz" lIns="91440" tIns="45720" rIns="91440" bIns="45720" rtlCol="0" anchor="ctr"/>
          <a:lstStyle>
            <a:lvl1pPr algn="l">
              <a:defRPr sz="1200">
                <a:solidFill>
                  <a:schemeClr val="bg2"/>
                </a:solidFill>
                <a:latin typeface="Arial" pitchFamily="-108" charset="0"/>
                <a:ea typeface="+mn-ea"/>
                <a:cs typeface="+mn-cs"/>
              </a:defRPr>
            </a:lvl1pPr>
          </a:lstStyle>
          <a:p>
            <a:pPr>
              <a:defRPr/>
            </a:pPr>
            <a:endParaRPr lang="en-US"/>
          </a:p>
        </p:txBody>
      </p:sp>
      <p:sp>
        <p:nvSpPr>
          <p:cNvPr id="5" name="Footer Placeholder 4"/>
          <p:cNvSpPr>
            <a:spLocks noGrp="1"/>
          </p:cNvSpPr>
          <p:nvPr>
            <p:ph type="ftr" sz="quarter" idx="3"/>
          </p:nvPr>
        </p:nvSpPr>
        <p:spPr>
          <a:xfrm>
            <a:off x="3305175" y="6288088"/>
            <a:ext cx="5238750" cy="365125"/>
          </a:xfrm>
          <a:prstGeom prst="rect">
            <a:avLst/>
          </a:prstGeom>
        </p:spPr>
        <p:txBody>
          <a:bodyPr vert="horz" lIns="91440" tIns="45720" rIns="91440" bIns="45720" rtlCol="0" anchor="ctr"/>
          <a:lstStyle>
            <a:lvl1pPr algn="r">
              <a:defRPr sz="1200">
                <a:solidFill>
                  <a:schemeClr val="bg2"/>
                </a:solidFill>
                <a:latin typeface="Arial" pitchFamily="-108" charset="0"/>
                <a:ea typeface="+mn-ea"/>
                <a:cs typeface="+mn-cs"/>
              </a:defRPr>
            </a:lvl1pPr>
          </a:lstStyle>
          <a:p>
            <a:pPr>
              <a:defRPr/>
            </a:pPr>
            <a:endParaRPr lang="en-US"/>
          </a:p>
        </p:txBody>
      </p:sp>
      <p:sp>
        <p:nvSpPr>
          <p:cNvPr id="6" name="Slide Number Placeholder 5"/>
          <p:cNvSpPr>
            <a:spLocks noGrp="1"/>
          </p:cNvSpPr>
          <p:nvPr>
            <p:ph type="sldNum" sz="quarter" idx="4"/>
          </p:nvPr>
        </p:nvSpPr>
        <p:spPr>
          <a:xfrm>
            <a:off x="8404225" y="219075"/>
            <a:ext cx="493713"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chemeClr val="tx2"/>
                </a:solidFill>
              </a:defRPr>
            </a:lvl1pPr>
          </a:lstStyle>
          <a:p>
            <a:fld id="{32D9910C-6F37-0841-88F1-A45435B75589}"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4326" r:id="rId1"/>
    <p:sldLayoutId id="2147484327" r:id="rId2"/>
    <p:sldLayoutId id="2147484328" r:id="rId3"/>
    <p:sldLayoutId id="2147484329" r:id="rId4"/>
    <p:sldLayoutId id="2147484330" r:id="rId5"/>
    <p:sldLayoutId id="2147484331" r:id="rId6"/>
    <p:sldLayoutId id="2147484332" r:id="rId7"/>
    <p:sldLayoutId id="2147484333" r:id="rId8"/>
    <p:sldLayoutId id="2147484334" r:id="rId9"/>
    <p:sldLayoutId id="2147484335" r:id="rId10"/>
    <p:sldLayoutId id="2147484336" r:id="rId11"/>
    <p:sldLayoutId id="2147484337" r:id="rId12"/>
    <p:sldLayoutId id="2147484338" r:id="rId13"/>
    <p:sldLayoutId id="2147484339" r:id="rId14"/>
    <p:sldLayoutId id="2147484340" r:id="rId15"/>
    <p:sldLayoutId id="2147484341" r:id="rId16"/>
    <p:sldLayoutId id="2147484342" r:id="rId17"/>
    <p:sldLayoutId id="2147484343" r:id="rId18"/>
  </p:sldLayoutIdLst>
  <p:txStyles>
    <p:titleStyle>
      <a:lvl1pPr algn="l" rtl="0" eaLnBrk="0" fontAlgn="base" hangingPunct="0">
        <a:spcBef>
          <a:spcPct val="0"/>
        </a:spcBef>
        <a:spcAft>
          <a:spcPct val="0"/>
        </a:spcAft>
        <a:defRPr sz="3800" kern="1200">
          <a:solidFill>
            <a:schemeClr val="bg1"/>
          </a:solidFill>
          <a:latin typeface="+mj-lt"/>
          <a:ea typeface="ＭＳ Ｐゴシック" charset="0"/>
          <a:cs typeface="ＭＳ Ｐゴシック" charset="0"/>
        </a:defRPr>
      </a:lvl1pPr>
      <a:lvl2pPr algn="l" rtl="0" eaLnBrk="0" fontAlgn="base" hangingPunct="0">
        <a:spcBef>
          <a:spcPct val="0"/>
        </a:spcBef>
        <a:spcAft>
          <a:spcPct val="0"/>
        </a:spcAft>
        <a:defRPr sz="3800">
          <a:solidFill>
            <a:schemeClr val="bg1"/>
          </a:solidFill>
          <a:latin typeface="Trebuchet MS" charset="0"/>
          <a:ea typeface="ＭＳ Ｐゴシック" charset="0"/>
          <a:cs typeface="ＭＳ Ｐゴシック" charset="0"/>
        </a:defRPr>
      </a:lvl2pPr>
      <a:lvl3pPr algn="l" rtl="0" eaLnBrk="0" fontAlgn="base" hangingPunct="0">
        <a:spcBef>
          <a:spcPct val="0"/>
        </a:spcBef>
        <a:spcAft>
          <a:spcPct val="0"/>
        </a:spcAft>
        <a:defRPr sz="3800">
          <a:solidFill>
            <a:schemeClr val="bg1"/>
          </a:solidFill>
          <a:latin typeface="Trebuchet MS" charset="0"/>
          <a:ea typeface="ＭＳ Ｐゴシック" charset="0"/>
          <a:cs typeface="ＭＳ Ｐゴシック" charset="0"/>
        </a:defRPr>
      </a:lvl3pPr>
      <a:lvl4pPr algn="l" rtl="0" eaLnBrk="0" fontAlgn="base" hangingPunct="0">
        <a:spcBef>
          <a:spcPct val="0"/>
        </a:spcBef>
        <a:spcAft>
          <a:spcPct val="0"/>
        </a:spcAft>
        <a:defRPr sz="3800">
          <a:solidFill>
            <a:schemeClr val="bg1"/>
          </a:solidFill>
          <a:latin typeface="Trebuchet MS" charset="0"/>
          <a:ea typeface="ＭＳ Ｐゴシック" charset="0"/>
          <a:cs typeface="ＭＳ Ｐゴシック" charset="0"/>
        </a:defRPr>
      </a:lvl4pPr>
      <a:lvl5pPr algn="l" rtl="0" eaLnBrk="0" fontAlgn="base" hangingPunct="0">
        <a:spcBef>
          <a:spcPct val="0"/>
        </a:spcBef>
        <a:spcAft>
          <a:spcPct val="0"/>
        </a:spcAft>
        <a:defRPr sz="3800">
          <a:solidFill>
            <a:schemeClr val="bg1"/>
          </a:solidFill>
          <a:latin typeface="Trebuchet MS" charset="0"/>
          <a:ea typeface="ＭＳ Ｐゴシック" charset="0"/>
          <a:cs typeface="ＭＳ Ｐゴシック" charset="0"/>
        </a:defRPr>
      </a:lvl5pPr>
      <a:lvl6pPr marL="457200" algn="l" rtl="0" fontAlgn="base">
        <a:spcBef>
          <a:spcPct val="0"/>
        </a:spcBef>
        <a:spcAft>
          <a:spcPct val="0"/>
        </a:spcAft>
        <a:defRPr sz="3800">
          <a:solidFill>
            <a:schemeClr val="bg1"/>
          </a:solidFill>
          <a:latin typeface="Trebuchet MS" charset="0"/>
          <a:ea typeface="ＭＳ Ｐゴシック" charset="0"/>
          <a:cs typeface="ＭＳ Ｐゴシック" charset="0"/>
        </a:defRPr>
      </a:lvl6pPr>
      <a:lvl7pPr marL="914400" algn="l" rtl="0" fontAlgn="base">
        <a:spcBef>
          <a:spcPct val="0"/>
        </a:spcBef>
        <a:spcAft>
          <a:spcPct val="0"/>
        </a:spcAft>
        <a:defRPr sz="3800">
          <a:solidFill>
            <a:schemeClr val="bg1"/>
          </a:solidFill>
          <a:latin typeface="Trebuchet MS" charset="0"/>
          <a:ea typeface="ＭＳ Ｐゴシック" charset="0"/>
          <a:cs typeface="ＭＳ Ｐゴシック" charset="0"/>
        </a:defRPr>
      </a:lvl7pPr>
      <a:lvl8pPr marL="1371600" algn="l" rtl="0" fontAlgn="base">
        <a:spcBef>
          <a:spcPct val="0"/>
        </a:spcBef>
        <a:spcAft>
          <a:spcPct val="0"/>
        </a:spcAft>
        <a:defRPr sz="3800">
          <a:solidFill>
            <a:schemeClr val="bg1"/>
          </a:solidFill>
          <a:latin typeface="Trebuchet MS" charset="0"/>
          <a:ea typeface="ＭＳ Ｐゴシック" charset="0"/>
          <a:cs typeface="ＭＳ Ｐゴシック" charset="0"/>
        </a:defRPr>
      </a:lvl8pPr>
      <a:lvl9pPr marL="1828800" algn="l" rtl="0" fontAlgn="base">
        <a:spcBef>
          <a:spcPct val="0"/>
        </a:spcBef>
        <a:spcAft>
          <a:spcPct val="0"/>
        </a:spcAft>
        <a:defRPr sz="3800">
          <a:solidFill>
            <a:schemeClr val="bg1"/>
          </a:solidFill>
          <a:latin typeface="Trebuchet MS" charset="0"/>
          <a:ea typeface="ＭＳ Ｐゴシック" charset="0"/>
          <a:cs typeface="ＭＳ Ｐゴシック" charset="0"/>
        </a:defRPr>
      </a:lvl9pPr>
    </p:titleStyle>
    <p:bodyStyle>
      <a:lvl1pPr marL="282575" indent="-282575" algn="l" rtl="0" eaLnBrk="0" fontAlgn="base" hangingPunct="0">
        <a:spcBef>
          <a:spcPts val="2000"/>
        </a:spcBef>
        <a:spcAft>
          <a:spcPct val="0"/>
        </a:spcAft>
        <a:buFont typeface="Wingdings 2" charset="0"/>
        <a:buChar char=""/>
        <a:defRPr sz="2200" kern="1200">
          <a:solidFill>
            <a:schemeClr val="bg1"/>
          </a:solidFill>
          <a:latin typeface="+mn-lt"/>
          <a:ea typeface="ＭＳ Ｐゴシック" charset="0"/>
          <a:cs typeface="ＭＳ Ｐゴシック" charset="0"/>
        </a:defRPr>
      </a:lvl1pPr>
      <a:lvl2pPr marL="577850" indent="-295275" algn="l" rtl="0" eaLnBrk="0" fontAlgn="base" hangingPunct="0">
        <a:spcBef>
          <a:spcPts val="600"/>
        </a:spcBef>
        <a:spcAft>
          <a:spcPct val="0"/>
        </a:spcAft>
        <a:buFont typeface="Wingdings 2" charset="0"/>
        <a:buChar char=""/>
        <a:defRPr sz="2000" kern="1200">
          <a:solidFill>
            <a:schemeClr val="bg1"/>
          </a:solidFill>
          <a:latin typeface="+mn-lt"/>
          <a:ea typeface="ＭＳ Ｐゴシック" charset="0"/>
          <a:cs typeface="+mn-cs"/>
        </a:defRPr>
      </a:lvl2pPr>
      <a:lvl3pPr marL="860425" indent="-282575" algn="l" rtl="0" eaLnBrk="0" fontAlgn="base" hangingPunct="0">
        <a:spcBef>
          <a:spcPts val="600"/>
        </a:spcBef>
        <a:spcAft>
          <a:spcPct val="0"/>
        </a:spcAft>
        <a:buFont typeface="Wingdings 2" charset="0"/>
        <a:buChar char=""/>
        <a:defRPr kern="1200">
          <a:solidFill>
            <a:schemeClr val="bg1"/>
          </a:solidFill>
          <a:latin typeface="+mn-lt"/>
          <a:ea typeface="ＭＳ Ｐゴシック" charset="0"/>
          <a:cs typeface="+mn-cs"/>
        </a:defRPr>
      </a:lvl3pPr>
      <a:lvl4pPr marL="1143000" indent="-282575" algn="l" rtl="0" eaLnBrk="0" fontAlgn="base" hangingPunct="0">
        <a:spcBef>
          <a:spcPts val="600"/>
        </a:spcBef>
        <a:spcAft>
          <a:spcPct val="0"/>
        </a:spcAft>
        <a:buFont typeface="Wingdings 2" charset="0"/>
        <a:buChar char=""/>
        <a:defRPr kern="1200">
          <a:solidFill>
            <a:schemeClr val="bg1"/>
          </a:solidFill>
          <a:latin typeface="+mn-lt"/>
          <a:ea typeface="ＭＳ Ｐゴシック" charset="0"/>
          <a:cs typeface="+mn-cs"/>
        </a:defRPr>
      </a:lvl4pPr>
      <a:lvl5pPr marL="1425575" indent="-282575" algn="l" rtl="0" eaLnBrk="0" fontAlgn="base" hangingPunct="0">
        <a:spcBef>
          <a:spcPts val="600"/>
        </a:spcBef>
        <a:spcAft>
          <a:spcPct val="0"/>
        </a:spcAft>
        <a:buFont typeface="Wingdings 2" charset="0"/>
        <a:buChar char=""/>
        <a:defRPr kern="1200">
          <a:solidFill>
            <a:schemeClr val="bg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goo.gl/521EWv"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9.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0.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102 – Atoms to Galaxies</a:t>
            </a:r>
            <a:endParaRPr lang="en-US" dirty="0"/>
          </a:p>
        </p:txBody>
      </p:sp>
      <p:sp>
        <p:nvSpPr>
          <p:cNvPr id="3" name="Content Placeholder 2"/>
          <p:cNvSpPr>
            <a:spLocks noGrp="1"/>
          </p:cNvSpPr>
          <p:nvPr>
            <p:ph idx="1"/>
          </p:nvPr>
        </p:nvSpPr>
        <p:spPr/>
        <p:txBody>
          <a:bodyPr/>
          <a:lstStyle/>
          <a:p>
            <a:r>
              <a:rPr lang="en-US" dirty="0" smtClean="0"/>
              <a:t>Sections 15/16</a:t>
            </a:r>
          </a:p>
          <a:p>
            <a:r>
              <a:rPr lang="en-US" dirty="0" smtClean="0"/>
              <a:t>Dr. Carl J. Wenning</a:t>
            </a:r>
          </a:p>
          <a:p>
            <a:r>
              <a:rPr lang="en-US" dirty="0" smtClean="0"/>
              <a:t>Syllabus on Physics Department Server</a:t>
            </a:r>
          </a:p>
          <a:p>
            <a:pPr>
              <a:buNone/>
            </a:pPr>
            <a:endParaRPr lang="en-US" sz="800" dirty="0" smtClean="0"/>
          </a:p>
          <a:p>
            <a:pPr lvl="1" algn="ctr">
              <a:buNone/>
            </a:pPr>
            <a:r>
              <a:rPr lang="en-US" dirty="0" smtClean="0">
                <a:hlinkClick r:id="rId2"/>
              </a:rPr>
              <a:t>http://goo.gl/521EWv</a:t>
            </a:r>
            <a:endParaRPr lang="en-US" dirty="0" smtClean="0"/>
          </a:p>
          <a:p>
            <a:r>
              <a:rPr lang="en-US" dirty="0" smtClean="0"/>
              <a:t>Get lab manual at bookstore; labs start during 3</a:t>
            </a:r>
            <a:r>
              <a:rPr lang="en-US" baseline="30000" dirty="0" smtClean="0"/>
              <a:t>rd</a:t>
            </a:r>
            <a:r>
              <a:rPr lang="en-US" dirty="0" smtClean="0"/>
              <a:t> week</a:t>
            </a:r>
          </a:p>
          <a:p>
            <a:r>
              <a:rPr lang="en-US" dirty="0" smtClean="0"/>
              <a:t>Get clickers and licenses at </a:t>
            </a:r>
            <a:r>
              <a:rPr lang="en-US" dirty="0" smtClean="0"/>
              <a:t>bookstore</a:t>
            </a:r>
          </a:p>
          <a:p>
            <a:r>
              <a:rPr lang="en-US" dirty="0" smtClean="0"/>
              <a:t>Special needs accommodations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latin typeface="Trebuchet MS" charset="0"/>
              </a:rPr>
              <a:t>Natural Inference - Syllogisms</a:t>
            </a:r>
          </a:p>
        </p:txBody>
      </p:sp>
      <p:sp>
        <p:nvSpPr>
          <p:cNvPr id="8195" name="Rectangle 3"/>
          <p:cNvSpPr>
            <a:spLocks noGrp="1" noChangeArrowheads="1"/>
          </p:cNvSpPr>
          <p:nvPr>
            <p:ph idx="1"/>
          </p:nvPr>
        </p:nvSpPr>
        <p:spPr/>
        <p:txBody>
          <a:bodyPr/>
          <a:lstStyle/>
          <a:p>
            <a:pPr eaLnBrk="1" hangingPunct="1"/>
            <a:r>
              <a:rPr lang="en-US">
                <a:latin typeface="Trebuchet MS" charset="0"/>
              </a:rPr>
              <a:t>Humans, when cut, bleed. </a:t>
            </a:r>
          </a:p>
          <a:p>
            <a:pPr eaLnBrk="1" hangingPunct="1"/>
            <a:r>
              <a:rPr lang="en-US">
                <a:latin typeface="Trebuchet MS" charset="0"/>
              </a:rPr>
              <a:t>I am human. </a:t>
            </a:r>
          </a:p>
          <a:p>
            <a:pPr eaLnBrk="1" hangingPunct="1"/>
            <a:r>
              <a:rPr lang="en-US">
                <a:latin typeface="Trebuchet MS" charset="0"/>
              </a:rPr>
              <a:t>Thus, when cut I</a:t>
            </a:r>
            <a:r>
              <a:rPr lang="ja-JP" altLang="en-US">
                <a:latin typeface="Trebuchet MS" charset="0"/>
              </a:rPr>
              <a:t>’</a:t>
            </a:r>
            <a:r>
              <a:rPr lang="en-US" altLang="ja-JP">
                <a:latin typeface="Trebuchet MS" charset="0"/>
              </a:rPr>
              <a:t>ll bleed.</a:t>
            </a:r>
          </a:p>
          <a:p>
            <a:pPr eaLnBrk="1" hangingPunct="1"/>
            <a:r>
              <a:rPr lang="en-US">
                <a:latin typeface="Trebuchet MS" charset="0"/>
              </a:rPr>
              <a:t>Caution: The primary and/or secondary premises can be flawed.</a:t>
            </a:r>
          </a:p>
          <a:p>
            <a:pPr lvl="1" eaLnBrk="1" hangingPunct="1"/>
            <a:r>
              <a:rPr lang="en-US">
                <a:latin typeface="Trebuchet MS" charset="0"/>
              </a:rPr>
              <a:t>The North Star shows the direction north.</a:t>
            </a:r>
          </a:p>
          <a:p>
            <a:pPr lvl="1" eaLnBrk="1" hangingPunct="1"/>
            <a:r>
              <a:rPr lang="en-US">
                <a:latin typeface="Trebuchet MS" charset="0"/>
              </a:rPr>
              <a:t>The brightest star in the sky is the North Star.</a:t>
            </a:r>
          </a:p>
          <a:p>
            <a:pPr lvl="1" eaLnBrk="1" hangingPunct="1"/>
            <a:r>
              <a:rPr lang="en-US">
                <a:latin typeface="Trebuchet MS" charset="0"/>
              </a:rPr>
              <a:t>The brightest star in the sky shows north.</a:t>
            </a:r>
          </a:p>
        </p:txBody>
      </p:sp>
      <p:sp>
        <p:nvSpPr>
          <p:cNvPr id="31748" name="WordArt 4"/>
          <p:cNvSpPr>
            <a:spLocks noChangeArrowheads="1" noChangeShapeType="1" noTextEdit="1"/>
          </p:cNvSpPr>
          <p:nvPr/>
        </p:nvSpPr>
        <p:spPr bwMode="auto">
          <a:xfrm>
            <a:off x="5257800" y="2438400"/>
            <a:ext cx="2730500" cy="558800"/>
          </a:xfrm>
          <a:prstGeom prst="rect">
            <a:avLst/>
          </a:prstGeom>
        </p:spPr>
        <p:txBody>
          <a:bodyPr wrap="none" fromWordArt="1">
            <a:prstTxWarp prst="textPlain">
              <a:avLst>
                <a:gd name="adj" fmla="val 50000"/>
              </a:avLst>
            </a:prstTxWarp>
          </a:bodyPr>
          <a:lstStyle/>
          <a:p>
            <a:pPr algn="ctr"/>
            <a:r>
              <a:rPr lang="en-US" sz="3600" kern="10">
                <a:ln w="19050">
                  <a:solidFill>
                    <a:srgbClr val="99CCFF"/>
                  </a:solidFill>
                  <a:round/>
                  <a:headEnd/>
                  <a:tailEnd/>
                </a:ln>
                <a:solidFill>
                  <a:srgbClr val="0066CC"/>
                </a:solidFill>
                <a:effectLst>
                  <a:outerShdw blurRad="63500" dist="38099" dir="2700000" algn="ctr" rotWithShape="0">
                    <a:srgbClr val="990000">
                      <a:alpha val="74997"/>
                    </a:srgbClr>
                  </a:outerShdw>
                </a:effectLst>
                <a:latin typeface="Kidprint"/>
                <a:ea typeface="Kidprint"/>
                <a:cs typeface="Kidprint"/>
              </a:rPr>
              <a:t>Modus ponens</a:t>
            </a: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1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819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819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8195">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8195">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8195">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819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711700" y="533400"/>
            <a:ext cx="3657600" cy="1252538"/>
          </a:xfrm>
          <a:noFill/>
        </p:spPr>
        <p:txBody>
          <a:bodyPr lIns="90487" tIns="44450" rIns="90487" bIns="44450"/>
          <a:lstStyle/>
          <a:p>
            <a:pPr eaLnBrk="1" hangingPunct="1"/>
            <a:r>
              <a:rPr lang="en-US">
                <a:latin typeface="Trebuchet MS" charset="0"/>
              </a:rPr>
              <a:t>Definition</a:t>
            </a:r>
          </a:p>
        </p:txBody>
      </p:sp>
      <p:pic>
        <p:nvPicPr>
          <p:cNvPr id="9224" name="Picture 8"/>
          <p:cNvPicPr>
            <a:picLocks noGrp="1" noChangeAspect="1" noChangeArrowheads="1"/>
          </p:cNvPicPr>
          <p:nvPr>
            <p:ph type="pic" idx="1"/>
          </p:nvPr>
        </p:nvPicPr>
        <p:blipFill>
          <a:blip r:embed="rId2"/>
          <a:srcRect/>
          <a:stretch>
            <a:fillRect/>
          </a:stretch>
        </p:blipFill>
        <p:spPr>
          <a:xfrm flipH="1">
            <a:off x="990600" y="1905000"/>
            <a:ext cx="2375648" cy="2375649"/>
          </a:xfrm>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pic>
      <p:sp>
        <p:nvSpPr>
          <p:cNvPr id="9219" name="Rectangle 3"/>
          <p:cNvSpPr>
            <a:spLocks noGrp="1" noChangeArrowheads="1"/>
          </p:cNvSpPr>
          <p:nvPr>
            <p:ph type="body" sz="half" idx="2"/>
          </p:nvPr>
        </p:nvSpPr>
        <p:spPr>
          <a:xfrm>
            <a:off x="4710113" y="1828800"/>
            <a:ext cx="3657600" cy="3810000"/>
          </a:xfrm>
        </p:spPr>
        <p:txBody>
          <a:bodyPr lIns="90487" tIns="44450" rIns="90487" bIns="44450"/>
          <a:lstStyle/>
          <a:p>
            <a:pPr eaLnBrk="1" hangingPunct="1">
              <a:lnSpc>
                <a:spcPct val="80000"/>
              </a:lnSpc>
            </a:pPr>
            <a:r>
              <a:rPr lang="en-US" sz="2400">
                <a:latin typeface="Trebuchet MS" charset="0"/>
              </a:rPr>
              <a:t>An author is some one who writes a book. </a:t>
            </a:r>
          </a:p>
          <a:p>
            <a:pPr eaLnBrk="1" hangingPunct="1">
              <a:lnSpc>
                <a:spcPct val="80000"/>
              </a:lnSpc>
            </a:pPr>
            <a:r>
              <a:rPr lang="en-US" sz="2400">
                <a:latin typeface="Trebuchet MS" charset="0"/>
              </a:rPr>
              <a:t>Therefore, any one who writes a book is an author.</a:t>
            </a:r>
          </a:p>
          <a:p>
            <a:pPr eaLnBrk="1" hangingPunct="1">
              <a:lnSpc>
                <a:spcPct val="80000"/>
              </a:lnSpc>
            </a:pPr>
            <a:r>
              <a:rPr lang="en-US" sz="2400" b="1" i="1">
                <a:latin typeface="Trebuchet MS" charset="0"/>
              </a:rPr>
              <a:t>Caution:</a:t>
            </a:r>
            <a:r>
              <a:rPr lang="en-US" sz="2400">
                <a:latin typeface="Trebuchet MS" charset="0"/>
              </a:rPr>
              <a:t> Definitions do not constitute knowledge per se. You might know the name of something, but nothing about it.</a:t>
            </a: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2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21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21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atin typeface="Trebuchet MS" charset="0"/>
              </a:rPr>
              <a:t>Universal Consent</a:t>
            </a:r>
          </a:p>
        </p:txBody>
      </p:sp>
      <p:sp>
        <p:nvSpPr>
          <p:cNvPr id="10243" name="Rectangle 3"/>
          <p:cNvSpPr>
            <a:spLocks noGrp="1" noChangeArrowheads="1"/>
          </p:cNvSpPr>
          <p:nvPr>
            <p:ph idx="1"/>
          </p:nvPr>
        </p:nvSpPr>
        <p:spPr/>
        <p:txBody>
          <a:bodyPr/>
          <a:lstStyle/>
          <a:p>
            <a:pPr eaLnBrk="1" hangingPunct="1"/>
            <a:r>
              <a:rPr lang="en-US">
                <a:latin typeface="Trebuchet MS" charset="0"/>
              </a:rPr>
              <a:t>Indiana is between Ohio and Illinois. </a:t>
            </a:r>
          </a:p>
          <a:p>
            <a:pPr eaLnBrk="1" hangingPunct="1"/>
            <a:r>
              <a:rPr lang="en-US">
                <a:latin typeface="Trebuchet MS" charset="0"/>
              </a:rPr>
              <a:t>The Eiffel Tower is in Paris, France.</a:t>
            </a:r>
          </a:p>
          <a:p>
            <a:pPr eaLnBrk="1" hangingPunct="1"/>
            <a:r>
              <a:rPr lang="en-US">
                <a:latin typeface="Trebuchet MS" charset="0"/>
              </a:rPr>
              <a:t>Caution: Just because </a:t>
            </a:r>
            <a:r>
              <a:rPr lang="ja-JP" altLang="en-US">
                <a:latin typeface="Trebuchet MS" charset="0"/>
              </a:rPr>
              <a:t>“</a:t>
            </a:r>
            <a:r>
              <a:rPr lang="en-US" altLang="ja-JP">
                <a:latin typeface="Trebuchet MS" charset="0"/>
              </a:rPr>
              <a:t>everyone</a:t>
            </a:r>
            <a:r>
              <a:rPr lang="ja-JP" altLang="en-US">
                <a:latin typeface="Trebuchet MS" charset="0"/>
              </a:rPr>
              <a:t>”</a:t>
            </a:r>
            <a:r>
              <a:rPr lang="en-US" altLang="ja-JP">
                <a:latin typeface="Trebuchet MS" charset="0"/>
              </a:rPr>
              <a:t> believes something to be so, doesn’t make it so. It was once believed that diseases resulted from humans having displeasured the gods, that the Earth was flat, and that the Earth was at the center of the universe</a:t>
            </a:r>
            <a:endParaRPr lang="en-US">
              <a:latin typeface="Trebuchet MS" charset="0"/>
            </a:endParaRP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2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24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024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atin typeface="Trebuchet MS" charset="0"/>
              </a:rPr>
              <a:t>Perfect Credibility</a:t>
            </a:r>
          </a:p>
        </p:txBody>
      </p:sp>
      <p:sp>
        <p:nvSpPr>
          <p:cNvPr id="11267" name="Rectangle 3"/>
          <p:cNvSpPr>
            <a:spLocks noGrp="1" noChangeArrowheads="1"/>
          </p:cNvSpPr>
          <p:nvPr>
            <p:ph idx="1"/>
          </p:nvPr>
        </p:nvSpPr>
        <p:spPr/>
        <p:txBody>
          <a:bodyPr/>
          <a:lstStyle/>
          <a:p>
            <a:pPr eaLnBrk="1" hangingPunct="1"/>
            <a:r>
              <a:rPr lang="en-US" dirty="0">
                <a:latin typeface="Trebuchet MS" charset="0"/>
              </a:rPr>
              <a:t>A boxed animal sounds like a dog, barks like a dog, feels like a dog, licks your fingers like a dog, smells like a dog. Thus, it must be a dog.</a:t>
            </a:r>
          </a:p>
          <a:p>
            <a:pPr eaLnBrk="1" hangingPunct="1"/>
            <a:r>
              <a:rPr lang="en-US" dirty="0">
                <a:latin typeface="Trebuchet MS" charset="0"/>
              </a:rPr>
              <a:t>Caution: All the evidence at one time pointed to the fact that the Earth </a:t>
            </a:r>
            <a:r>
              <a:rPr lang="en-US" dirty="0" smtClean="0">
                <a:latin typeface="Trebuchet MS" charset="0"/>
              </a:rPr>
              <a:t>stood still, </a:t>
            </a:r>
            <a:r>
              <a:rPr lang="en-US" dirty="0">
                <a:latin typeface="Trebuchet MS" charset="0"/>
              </a:rPr>
              <a:t>but today </a:t>
            </a:r>
            <a:r>
              <a:rPr lang="en-US" dirty="0" smtClean="0">
                <a:latin typeface="Trebuchet MS" charset="0"/>
              </a:rPr>
              <a:t>scientists claim to know </a:t>
            </a:r>
            <a:r>
              <a:rPr lang="en-US" dirty="0">
                <a:latin typeface="Trebuchet MS" charset="0"/>
              </a:rPr>
              <a:t>that it </a:t>
            </a:r>
            <a:r>
              <a:rPr lang="en-US" dirty="0" smtClean="0">
                <a:latin typeface="Trebuchet MS" charset="0"/>
              </a:rPr>
              <a:t>both rotates daily on its axis and revolves annually around the Sun. </a:t>
            </a:r>
            <a:endParaRPr lang="en-US" dirty="0">
              <a:latin typeface="Trebuchet MS" charset="0"/>
            </a:endParaRP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2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26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p:bld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atin typeface="Trebuchet MS" charset="0"/>
              </a:rPr>
              <a:t>Credible Authority</a:t>
            </a:r>
          </a:p>
        </p:txBody>
      </p:sp>
      <p:sp>
        <p:nvSpPr>
          <p:cNvPr id="12291" name="Rectangle 3"/>
          <p:cNvSpPr>
            <a:spLocks noGrp="1" noChangeArrowheads="1"/>
          </p:cNvSpPr>
          <p:nvPr>
            <p:ph idx="1"/>
          </p:nvPr>
        </p:nvSpPr>
        <p:spPr/>
        <p:txBody>
          <a:bodyPr/>
          <a:lstStyle/>
          <a:p>
            <a:pPr eaLnBrk="1" hangingPunct="1"/>
            <a:r>
              <a:rPr lang="en-US" dirty="0">
                <a:latin typeface="Trebuchet MS" charset="0"/>
              </a:rPr>
              <a:t>What is your name? How do you know?</a:t>
            </a:r>
          </a:p>
          <a:p>
            <a:pPr eaLnBrk="1" hangingPunct="1"/>
            <a:r>
              <a:rPr lang="en-US" dirty="0" smtClean="0">
                <a:latin typeface="Trebuchet MS" charset="0"/>
              </a:rPr>
              <a:t>Christmas is </a:t>
            </a:r>
            <a:r>
              <a:rPr lang="en-US" dirty="0">
                <a:latin typeface="Trebuchet MS" charset="0"/>
              </a:rPr>
              <a:t>a legal holiday. How do you know?</a:t>
            </a:r>
          </a:p>
          <a:p>
            <a:pPr eaLnBrk="1" hangingPunct="1"/>
            <a:r>
              <a:rPr lang="en-US" dirty="0">
                <a:latin typeface="Trebuchet MS" charset="0"/>
              </a:rPr>
              <a:t>Caution: Not all authorities are credible. Many </a:t>
            </a:r>
            <a:r>
              <a:rPr lang="en-US" dirty="0" smtClean="0">
                <a:latin typeface="Trebuchet MS" charset="0"/>
              </a:rPr>
              <a:t>leaders preach </a:t>
            </a:r>
            <a:r>
              <a:rPr lang="en-US" dirty="0">
                <a:latin typeface="Trebuchet MS" charset="0"/>
              </a:rPr>
              <a:t>contradictory beliefs. They can</a:t>
            </a:r>
            <a:r>
              <a:rPr lang="ja-JP" altLang="en-US" dirty="0">
                <a:latin typeface="Trebuchet MS" charset="0"/>
              </a:rPr>
              <a:t>’</a:t>
            </a:r>
            <a:r>
              <a:rPr lang="en-US" altLang="ja-JP" dirty="0">
                <a:latin typeface="Trebuchet MS" charset="0"/>
              </a:rPr>
              <a:t>t all be correct.</a:t>
            </a:r>
            <a:endParaRPr lang="en-US" dirty="0">
              <a:latin typeface="Trebuchet MS" charset="0"/>
            </a:endParaRP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2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29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29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Science: Observation</a:t>
            </a:r>
            <a:endParaRPr lang="en-US" dirty="0"/>
          </a:p>
        </p:txBody>
      </p:sp>
      <p:sp>
        <p:nvSpPr>
          <p:cNvPr id="3" name="Content Placeholder 2"/>
          <p:cNvSpPr>
            <a:spLocks noGrp="1"/>
          </p:cNvSpPr>
          <p:nvPr>
            <p:ph idx="1"/>
          </p:nvPr>
        </p:nvSpPr>
        <p:spPr/>
        <p:txBody>
          <a:bodyPr/>
          <a:lstStyle/>
          <a:p>
            <a:r>
              <a:rPr lang="en-US" dirty="0"/>
              <a:t>Asking a question about a </a:t>
            </a:r>
            <a:r>
              <a:rPr lang="en-US" dirty="0" smtClean="0"/>
              <a:t>natural phenomenon </a:t>
            </a:r>
          </a:p>
          <a:p>
            <a:r>
              <a:rPr lang="en-US" dirty="0" smtClean="0"/>
              <a:t>Making </a:t>
            </a:r>
            <a:r>
              <a:rPr lang="en-US" dirty="0"/>
              <a:t>observations of the </a:t>
            </a:r>
            <a:r>
              <a:rPr lang="en-US" dirty="0" smtClean="0"/>
              <a:t>phenomenon</a:t>
            </a:r>
          </a:p>
          <a:p>
            <a:r>
              <a:rPr lang="en-US" dirty="0" smtClean="0"/>
              <a:t>Hypothesizing an explanation for the phenomenon</a:t>
            </a:r>
          </a:p>
          <a:p>
            <a:r>
              <a:rPr lang="en-US" dirty="0" smtClean="0"/>
              <a:t>Predicting a logical consequence of the hypothesis</a:t>
            </a:r>
            <a:endParaRPr lang="en-US" dirty="0"/>
          </a:p>
          <a:p>
            <a:r>
              <a:rPr lang="en-US" dirty="0" smtClean="0"/>
              <a:t>Testing </a:t>
            </a:r>
            <a:r>
              <a:rPr lang="en-US" dirty="0"/>
              <a:t>the hypothesis by </a:t>
            </a:r>
            <a:r>
              <a:rPr lang="en-US" dirty="0" smtClean="0"/>
              <a:t>an experiment or further  observation</a:t>
            </a:r>
          </a:p>
          <a:p>
            <a:r>
              <a:rPr lang="en-US" dirty="0" smtClean="0"/>
              <a:t>Drawing a conclusion or creating a revised hypothesis based on new data </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7746962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dirty="0" smtClean="0">
                <a:latin typeface="Trebuchet MS" charset="0"/>
              </a:rPr>
              <a:t>Science: Experimentation</a:t>
            </a:r>
            <a:endParaRPr lang="en-US" dirty="0">
              <a:latin typeface="Trebuchet MS" charset="0"/>
            </a:endParaRPr>
          </a:p>
        </p:txBody>
      </p:sp>
      <p:sp>
        <p:nvSpPr>
          <p:cNvPr id="25603" name="Rectangle 3"/>
          <p:cNvSpPr>
            <a:spLocks noGrp="1" noChangeArrowheads="1"/>
          </p:cNvSpPr>
          <p:nvPr>
            <p:ph idx="1"/>
          </p:nvPr>
        </p:nvSpPr>
        <p:spPr/>
        <p:txBody>
          <a:bodyPr/>
          <a:lstStyle/>
          <a:p>
            <a:pPr eaLnBrk="1" hangingPunct="1"/>
            <a:r>
              <a:rPr lang="en-US" sz="2000" dirty="0">
                <a:latin typeface="Trebuchet MS" charset="0"/>
              </a:rPr>
              <a:t>Observational facts &amp; problem identification </a:t>
            </a:r>
          </a:p>
          <a:p>
            <a:pPr eaLnBrk="1" hangingPunct="1"/>
            <a:r>
              <a:rPr lang="en-US" sz="2000" dirty="0">
                <a:latin typeface="Trebuchet MS" charset="0"/>
              </a:rPr>
              <a:t>Hypothesis generation &amp; prediction</a:t>
            </a:r>
          </a:p>
          <a:p>
            <a:pPr eaLnBrk="1" hangingPunct="1"/>
            <a:r>
              <a:rPr lang="en-US" sz="2000" dirty="0">
                <a:latin typeface="Trebuchet MS" charset="0"/>
              </a:rPr>
              <a:t>Experimentation:</a:t>
            </a:r>
          </a:p>
          <a:p>
            <a:pPr lvl="1" eaLnBrk="1" hangingPunct="1"/>
            <a:r>
              <a:rPr lang="en-US" sz="1900" dirty="0">
                <a:latin typeface="Trebuchet MS" charset="0"/>
              </a:rPr>
              <a:t>Can data disprove a hypothesis?</a:t>
            </a:r>
          </a:p>
          <a:p>
            <a:pPr lvl="1" eaLnBrk="1" hangingPunct="1"/>
            <a:r>
              <a:rPr lang="en-US" sz="1900" dirty="0">
                <a:latin typeface="Trebuchet MS" charset="0"/>
              </a:rPr>
              <a:t>Can data support a hypothesis?</a:t>
            </a:r>
          </a:p>
          <a:p>
            <a:pPr lvl="1" eaLnBrk="1" hangingPunct="1"/>
            <a:r>
              <a:rPr lang="en-US" sz="1900" dirty="0">
                <a:latin typeface="Trebuchet MS" charset="0"/>
              </a:rPr>
              <a:t>Can data prove a hypothesis?</a:t>
            </a:r>
          </a:p>
          <a:p>
            <a:pPr eaLnBrk="1" hangingPunct="1"/>
            <a:r>
              <a:rPr lang="en-US" sz="2000" dirty="0">
                <a:latin typeface="Trebuchet MS" charset="0"/>
              </a:rPr>
              <a:t>If data support hypothesis, then prediction… experimentation…prediction…</a:t>
            </a:r>
          </a:p>
          <a:p>
            <a:pPr eaLnBrk="1" hangingPunct="1"/>
            <a:r>
              <a:rPr lang="en-US" sz="2000" dirty="0">
                <a:latin typeface="Trebuchet MS" charset="0"/>
              </a:rPr>
              <a:t>Theory development (misconception: theories become laws</a:t>
            </a:r>
            <a:r>
              <a:rPr lang="en-US" sz="2000" dirty="0" smtClean="0">
                <a:latin typeface="Trebuchet MS"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560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560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560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2560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2560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25603">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25603">
                                            <p:txEl>
                                              <p:pRg st="6" end="6"/>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2560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Science: Analysis</a:t>
            </a:r>
            <a:endParaRPr lang="en-US" dirty="0"/>
          </a:p>
        </p:txBody>
      </p:sp>
      <p:sp>
        <p:nvSpPr>
          <p:cNvPr id="3" name="Content Placeholder 2"/>
          <p:cNvSpPr>
            <a:spLocks noGrp="1"/>
          </p:cNvSpPr>
          <p:nvPr>
            <p:ph idx="1"/>
          </p:nvPr>
        </p:nvSpPr>
        <p:spPr>
          <a:xfrm>
            <a:off x="779463" y="1828800"/>
            <a:ext cx="7907337" cy="4208463"/>
          </a:xfrm>
        </p:spPr>
        <p:txBody>
          <a:bodyPr/>
          <a:lstStyle/>
          <a:p>
            <a:r>
              <a:rPr lang="en-US" dirty="0" smtClean="0"/>
              <a:t>Derivation of knowledge using logic &amp; empirical evidence.</a:t>
            </a:r>
          </a:p>
          <a:p>
            <a:pPr lvl="1"/>
            <a:r>
              <a:rPr lang="en-US" dirty="0" smtClean="0"/>
              <a:t>Induction – moving from specific cases to general rules</a:t>
            </a:r>
          </a:p>
          <a:p>
            <a:pPr lvl="2"/>
            <a:r>
              <a:rPr lang="en-US" dirty="0" smtClean="0"/>
              <a:t>Principles</a:t>
            </a:r>
          </a:p>
          <a:p>
            <a:pPr lvl="2"/>
            <a:r>
              <a:rPr lang="en-US" dirty="0" smtClean="0"/>
              <a:t>Laws </a:t>
            </a:r>
          </a:p>
          <a:p>
            <a:pPr lvl="1"/>
            <a:r>
              <a:rPr lang="en-US" dirty="0" smtClean="0"/>
              <a:t>Deduction – moving from general rules to specific cases</a:t>
            </a:r>
          </a:p>
          <a:p>
            <a:r>
              <a:rPr lang="en-US" dirty="0" smtClean="0"/>
              <a:t>Proof - </a:t>
            </a:r>
            <a:r>
              <a:rPr lang="en-US" dirty="0"/>
              <a:t>evidence or argument establishing or helping to establish </a:t>
            </a:r>
            <a:r>
              <a:rPr lang="en-US" dirty="0" smtClean="0"/>
              <a:t>the correctness of </a:t>
            </a:r>
            <a:r>
              <a:rPr lang="en-US" dirty="0"/>
              <a:t>a </a:t>
            </a:r>
            <a:r>
              <a:rPr lang="en-US" dirty="0" smtClean="0"/>
              <a:t>statement:</a:t>
            </a:r>
          </a:p>
          <a:p>
            <a:pPr lvl="1"/>
            <a:r>
              <a:rPr lang="en-US" dirty="0" smtClean="0"/>
              <a:t>Earth as a spherical shape</a:t>
            </a:r>
          </a:p>
          <a:p>
            <a:pPr lvl="1"/>
            <a:r>
              <a:rPr lang="en-US" dirty="0" smtClean="0"/>
              <a:t>Earth spins daily on its axis</a:t>
            </a:r>
          </a:p>
          <a:p>
            <a:pPr lvl="1"/>
            <a:r>
              <a:rPr lang="en-US" dirty="0" smtClean="0"/>
              <a:t>Earth orbits the Sun annually</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626142304"/>
      </p:ext>
    </p:extLst>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truth?</a:t>
            </a:r>
            <a:endParaRPr lang="en-US" dirty="0"/>
          </a:p>
        </p:txBody>
      </p:sp>
      <p:sp>
        <p:nvSpPr>
          <p:cNvPr id="3" name="Content Placeholder 2"/>
          <p:cNvSpPr>
            <a:spLocks noGrp="1"/>
          </p:cNvSpPr>
          <p:nvPr>
            <p:ph idx="1"/>
          </p:nvPr>
        </p:nvSpPr>
        <p:spPr>
          <a:xfrm>
            <a:off x="779463" y="1828800"/>
            <a:ext cx="7526337" cy="4208463"/>
          </a:xfrm>
        </p:spPr>
        <p:txBody>
          <a:bodyPr/>
          <a:lstStyle/>
          <a:p>
            <a:r>
              <a:rPr lang="en-US" dirty="0" smtClean="0"/>
              <a:t>Truth is “what is”. Something that is true is consistent with reality.</a:t>
            </a:r>
          </a:p>
          <a:p>
            <a:r>
              <a:rPr lang="en-US" dirty="0" smtClean="0"/>
              <a:t>Two types of truth:</a:t>
            </a:r>
          </a:p>
          <a:p>
            <a:pPr lvl="1"/>
            <a:r>
              <a:rPr lang="en-US" dirty="0" smtClean="0"/>
              <a:t>Subjective – in relation to the subject (e.g., I think that the painting is beautiful – This truth is in the eye of the beholder)</a:t>
            </a:r>
          </a:p>
          <a:p>
            <a:pPr lvl="1"/>
            <a:r>
              <a:rPr lang="en-US" dirty="0" smtClean="0"/>
              <a:t>Objective – in relation to the object (e.g., The painting is hanging on the wall – This truth is consistent with what is.)</a:t>
            </a:r>
          </a:p>
          <a:p>
            <a:r>
              <a:rPr lang="en-US" dirty="0" smtClean="0"/>
              <a:t>Objective truth </a:t>
            </a:r>
            <a:r>
              <a:rPr lang="en-US" dirty="0"/>
              <a:t>is the goal of science, but scientists never claim to possess </a:t>
            </a:r>
            <a:r>
              <a:rPr lang="en-US" dirty="0" smtClean="0"/>
              <a:t>it. Scientific knowledge is subject to revision in the light of new evidence.</a:t>
            </a:r>
            <a:endParaRPr lang="en-US" dirty="0"/>
          </a:p>
          <a:p>
            <a:endParaRPr lang="en-US" dirty="0" smtClean="0"/>
          </a:p>
          <a:p>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223119849"/>
      </p:ext>
    </p:extLst>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atin typeface="Trebuchet MS" charset="0"/>
              </a:rPr>
              <a:t>What is Science?</a:t>
            </a:r>
          </a:p>
        </p:txBody>
      </p:sp>
      <p:sp>
        <p:nvSpPr>
          <p:cNvPr id="24579" name="Rectangle 3"/>
          <p:cNvSpPr>
            <a:spLocks noGrp="1" noChangeArrowheads="1"/>
          </p:cNvSpPr>
          <p:nvPr>
            <p:ph idx="1"/>
          </p:nvPr>
        </p:nvSpPr>
        <p:spPr>
          <a:xfrm>
            <a:off x="779463" y="1828800"/>
            <a:ext cx="8059737" cy="4208463"/>
          </a:xfrm>
        </p:spPr>
        <p:txBody>
          <a:bodyPr/>
          <a:lstStyle/>
          <a:p>
            <a:pPr eaLnBrk="1" hangingPunct="1"/>
            <a:r>
              <a:rPr lang="en-US" dirty="0">
                <a:latin typeface="Trebuchet MS" charset="0"/>
              </a:rPr>
              <a:t>Science is a truth-</a:t>
            </a:r>
            <a:r>
              <a:rPr lang="en-US" dirty="0" smtClean="0">
                <a:latin typeface="Trebuchet MS" charset="0"/>
              </a:rPr>
              <a:t>seeking process</a:t>
            </a:r>
          </a:p>
          <a:p>
            <a:pPr eaLnBrk="1" hangingPunct="1"/>
            <a:r>
              <a:rPr lang="en-US" dirty="0" smtClean="0">
                <a:latin typeface="Trebuchet MS" charset="0"/>
              </a:rPr>
              <a:t>Science is a body of knowledge based on logic and evidence</a:t>
            </a:r>
            <a:endParaRPr lang="en-US" dirty="0">
              <a:latin typeface="Trebuchet MS" charset="0"/>
            </a:endParaRPr>
          </a:p>
          <a:p>
            <a:pPr eaLnBrk="1" hangingPunct="1"/>
            <a:r>
              <a:rPr lang="en-US" dirty="0" smtClean="0">
                <a:latin typeface="Trebuchet MS" charset="0"/>
                <a:cs typeface="ＭＳ Ｐゴシック" charset="0"/>
              </a:rPr>
              <a:t>Caution</a:t>
            </a:r>
            <a:r>
              <a:rPr lang="en-US" dirty="0">
                <a:latin typeface="Trebuchet MS" charset="0"/>
                <a:cs typeface="ＭＳ Ｐゴシック" charset="0"/>
              </a:rPr>
              <a:t>: Deeper truths </a:t>
            </a:r>
            <a:r>
              <a:rPr lang="en-US" dirty="0" smtClean="0">
                <a:latin typeface="Trebuchet MS" charset="0"/>
                <a:cs typeface="ＭＳ Ｐゴシック" charset="0"/>
              </a:rPr>
              <a:t>exist even when objective truths contradict </a:t>
            </a:r>
            <a:r>
              <a:rPr lang="en-US" dirty="0">
                <a:latin typeface="Trebuchet MS" charset="0"/>
                <a:cs typeface="ＭＳ Ｐゴシック" charset="0"/>
              </a:rPr>
              <a:t>(relativity).</a:t>
            </a:r>
          </a:p>
          <a:p>
            <a:pPr eaLnBrk="1" hangingPunct="1"/>
            <a:r>
              <a:rPr lang="en-US" dirty="0">
                <a:latin typeface="Trebuchet MS" charset="0"/>
              </a:rPr>
              <a:t>How does science differ from:</a:t>
            </a:r>
          </a:p>
          <a:p>
            <a:pPr lvl="1" eaLnBrk="1" hangingPunct="1"/>
            <a:r>
              <a:rPr lang="en-US" dirty="0">
                <a:latin typeface="Trebuchet MS" charset="0"/>
              </a:rPr>
              <a:t>religion?</a:t>
            </a:r>
          </a:p>
          <a:p>
            <a:pPr lvl="1" eaLnBrk="1" hangingPunct="1"/>
            <a:r>
              <a:rPr lang="en-US" dirty="0">
                <a:latin typeface="Trebuchet MS" charset="0"/>
              </a:rPr>
              <a:t>pseudoscience?</a:t>
            </a:r>
          </a:p>
          <a:p>
            <a:pPr eaLnBrk="1" hangingPunct="1"/>
            <a:r>
              <a:rPr lang="en-US" dirty="0">
                <a:latin typeface="Trebuchet MS" charset="0"/>
              </a:rPr>
              <a:t>Does science represent knowledge or faith?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45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45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457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4579">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24579">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24579">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45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autoUpdateAnimBg="0"/>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ctrTitle"/>
          </p:nvPr>
        </p:nvSpPr>
        <p:spPr>
          <a:xfrm>
            <a:off x="762000" y="2492375"/>
            <a:ext cx="7600950" cy="1470025"/>
          </a:xfrm>
          <a:noFill/>
        </p:spPr>
        <p:txBody>
          <a:bodyPr lIns="90487" tIns="44450" rIns="90487" bIns="44450"/>
          <a:lstStyle/>
          <a:p>
            <a:pPr algn="ctr" eaLnBrk="1" hangingPunct="1"/>
            <a:r>
              <a:rPr lang="en-US" sz="5400" dirty="0" smtClean="0">
                <a:latin typeface="Trebuchet MS" charset="0"/>
              </a:rPr>
              <a:t>Scientific Epistemology</a:t>
            </a:r>
            <a:br>
              <a:rPr lang="en-US" sz="5400" dirty="0" smtClean="0">
                <a:latin typeface="Trebuchet MS" charset="0"/>
              </a:rPr>
            </a:br>
            <a:endParaRPr lang="en-US" dirty="0">
              <a:latin typeface="Trebuchet MS" charset="0"/>
            </a:endParaRPr>
          </a:p>
        </p:txBody>
      </p:sp>
      <p:sp>
        <p:nvSpPr>
          <p:cNvPr id="22531" name="Rectangle 3"/>
          <p:cNvSpPr>
            <a:spLocks noGrp="1" noChangeArrowheads="1"/>
          </p:cNvSpPr>
          <p:nvPr>
            <p:ph type="subTitle" idx="1"/>
          </p:nvPr>
        </p:nvSpPr>
        <p:spPr>
          <a:xfrm>
            <a:off x="1600200" y="3967163"/>
            <a:ext cx="6762750" cy="1752600"/>
          </a:xfrm>
          <a:noFill/>
        </p:spPr>
        <p:txBody>
          <a:bodyPr lIns="90487" tIns="44450" rIns="90487" bIns="44450"/>
          <a:lstStyle/>
          <a:p>
            <a:pPr algn="ctr" eaLnBrk="1" hangingPunct="1">
              <a:lnSpc>
                <a:spcPct val="90000"/>
              </a:lnSpc>
              <a:buFontTx/>
              <a:buNone/>
            </a:pPr>
            <a:r>
              <a:rPr lang="en-US" sz="3600" dirty="0">
                <a:latin typeface="Trebuchet MS" charset="0"/>
              </a:rPr>
              <a:t>Dr. Carl J. Wenning</a:t>
            </a:r>
          </a:p>
          <a:p>
            <a:pPr algn="ctr" eaLnBrk="1" hangingPunct="1">
              <a:lnSpc>
                <a:spcPct val="90000"/>
              </a:lnSpc>
              <a:buFontTx/>
              <a:buNone/>
            </a:pPr>
            <a:r>
              <a:rPr lang="en-US" sz="3600" dirty="0">
                <a:latin typeface="Trebuchet MS" charset="0"/>
              </a:rPr>
              <a:t>Department of Physics</a:t>
            </a:r>
          </a:p>
          <a:p>
            <a:pPr algn="ctr" eaLnBrk="1" hangingPunct="1">
              <a:lnSpc>
                <a:spcPct val="90000"/>
              </a:lnSpc>
              <a:buFontTx/>
              <a:buNone/>
            </a:pPr>
            <a:r>
              <a:rPr lang="en-US" sz="3600" dirty="0">
                <a:latin typeface="Trebuchet MS" charset="0"/>
              </a:rPr>
              <a:t>Illinois State University</a:t>
            </a:r>
            <a:endParaRPr lang="en-US" sz="2800" dirty="0">
              <a:latin typeface="Trebuchet MS" charset="0"/>
            </a:endParaRPr>
          </a:p>
        </p:txBody>
      </p:sp>
    </p:spTree>
  </p:cSld>
  <p:clrMapOvr>
    <a:masterClrMapping/>
  </p:clrMapOvr>
  <p:transition>
    <p:cu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a:latin typeface="Trebuchet MS" charset="0"/>
              </a:rPr>
              <a:t>Knowledge and Faith are Beliefs</a:t>
            </a:r>
          </a:p>
        </p:txBody>
      </p:sp>
      <p:sp>
        <p:nvSpPr>
          <p:cNvPr id="21507" name="Rectangle 3"/>
          <p:cNvSpPr>
            <a:spLocks noGrp="1" noChangeArrowheads="1"/>
          </p:cNvSpPr>
          <p:nvPr>
            <p:ph idx="1"/>
          </p:nvPr>
        </p:nvSpPr>
        <p:spPr/>
        <p:txBody>
          <a:bodyPr/>
          <a:lstStyle/>
          <a:p>
            <a:pPr eaLnBrk="1" hangingPunct="1"/>
            <a:r>
              <a:rPr lang="en-US" dirty="0">
                <a:latin typeface="Trebuchet MS" charset="0"/>
              </a:rPr>
              <a:t>Faith is belief based upon certain assumptions or a presumed </a:t>
            </a:r>
            <a:r>
              <a:rPr lang="en-US" dirty="0" smtClean="0">
                <a:latin typeface="Trebuchet MS" charset="0"/>
              </a:rPr>
              <a:t>authority – statements of faith NOT testable.</a:t>
            </a:r>
            <a:endParaRPr lang="en-US" dirty="0">
              <a:latin typeface="Trebuchet MS" charset="0"/>
            </a:endParaRPr>
          </a:p>
          <a:p>
            <a:pPr eaLnBrk="1" hangingPunct="1"/>
            <a:r>
              <a:rPr lang="en-US" dirty="0">
                <a:latin typeface="Trebuchet MS" charset="0"/>
              </a:rPr>
              <a:t>Knowledge is belief based on empirical evidence and </a:t>
            </a:r>
            <a:r>
              <a:rPr lang="en-US" dirty="0" smtClean="0">
                <a:latin typeface="Trebuchet MS" charset="0"/>
              </a:rPr>
              <a:t>logic – statements of knowledge ARE testable.</a:t>
            </a:r>
            <a:endParaRPr lang="en-US" dirty="0">
              <a:latin typeface="Trebuchet MS" charset="0"/>
            </a:endParaRPr>
          </a:p>
          <a:p>
            <a:pPr lvl="1" eaLnBrk="1" hangingPunct="1"/>
            <a:r>
              <a:rPr lang="en-US" dirty="0">
                <a:latin typeface="Trebuchet MS" charset="0"/>
              </a:rPr>
              <a:t>When you say you know a fact, you can cite evidence for that knowledge.</a:t>
            </a:r>
          </a:p>
          <a:p>
            <a:pPr lvl="1" eaLnBrk="1" hangingPunct="1"/>
            <a:r>
              <a:rPr lang="en-US" dirty="0">
                <a:latin typeface="Trebuchet MS" charset="0"/>
              </a:rPr>
              <a:t>Knowledge can be subject to error and is, therefore, tentative and subject to change</a:t>
            </a:r>
          </a:p>
          <a:p>
            <a:pPr lvl="1" eaLnBrk="1" hangingPunct="1"/>
            <a:r>
              <a:rPr lang="en-US" dirty="0" smtClean="0">
                <a:latin typeface="Trebuchet MS" charset="0"/>
              </a:rPr>
              <a:t>Scientific </a:t>
            </a:r>
            <a:r>
              <a:rPr lang="en-US" dirty="0">
                <a:latin typeface="Trebuchet MS" charset="0"/>
              </a:rPr>
              <a:t>knowledge in particular is durable</a:t>
            </a:r>
            <a:r>
              <a:rPr lang="en-US" dirty="0" smtClean="0">
                <a:latin typeface="Trebuchet MS" charset="0"/>
              </a:rPr>
              <a:t>.</a:t>
            </a: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15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150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2150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21507">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2150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Credibility of Belief Systems</a:t>
            </a:r>
            <a:endParaRPr lang="en-US" dirty="0"/>
          </a:p>
        </p:txBody>
      </p:sp>
      <p:sp>
        <p:nvSpPr>
          <p:cNvPr id="3" name="Content Placeholder 2"/>
          <p:cNvSpPr>
            <a:spLocks noGrp="1"/>
          </p:cNvSpPr>
          <p:nvPr>
            <p:ph idx="1"/>
          </p:nvPr>
        </p:nvSpPr>
        <p:spPr/>
        <p:txBody>
          <a:bodyPr/>
          <a:lstStyle/>
          <a:p>
            <a:r>
              <a:rPr lang="en-US" dirty="0" smtClean="0">
                <a:latin typeface="Trebuchet MS" charset="0"/>
              </a:rPr>
              <a:t>Knowledge, faith, and opinion are ALL subject to error.</a:t>
            </a:r>
          </a:p>
          <a:p>
            <a:r>
              <a:rPr lang="en-US" dirty="0" smtClean="0">
                <a:latin typeface="Trebuchet MS" charset="0"/>
              </a:rPr>
              <a:t>Some types of belief systems are more trustworthy than others.</a:t>
            </a:r>
          </a:p>
          <a:p>
            <a:r>
              <a:rPr lang="en-US" dirty="0" smtClean="0">
                <a:latin typeface="Trebuchet MS" charset="0"/>
              </a:rPr>
              <a:t>What roles do right reason and empirical evidence play in your belief system?</a:t>
            </a:r>
          </a:p>
          <a:p>
            <a:endParaRPr lang="en-US" dirty="0" smtClean="0">
              <a:latin typeface="Trebuchet MS" charset="0"/>
            </a:endParaRP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711700" y="533400"/>
            <a:ext cx="3657600" cy="1252538"/>
          </a:xfrm>
        </p:spPr>
        <p:txBody>
          <a:bodyPr/>
          <a:lstStyle/>
          <a:p>
            <a:pPr eaLnBrk="1" hangingPunct="1"/>
            <a:r>
              <a:rPr lang="en-US">
                <a:latin typeface="Trebuchet MS" charset="0"/>
              </a:rPr>
              <a:t>How can we </a:t>
            </a:r>
            <a:r>
              <a:rPr lang="en-US" b="1" i="1">
                <a:latin typeface="Trebuchet MS" charset="0"/>
              </a:rPr>
              <a:t>know</a:t>
            </a:r>
            <a:r>
              <a:rPr lang="en-US">
                <a:latin typeface="Trebuchet MS" charset="0"/>
              </a:rPr>
              <a:t> anything?</a:t>
            </a:r>
          </a:p>
        </p:txBody>
      </p:sp>
      <p:pic>
        <p:nvPicPr>
          <p:cNvPr id="9" name="Picture Placeholder 8" descr="full-20earth2.jpg"/>
          <p:cNvPicPr>
            <a:picLocks noGrp="1" noChangeAspect="1"/>
          </p:cNvPicPr>
          <p:nvPr>
            <p:ph type="pic" idx="1"/>
          </p:nvPr>
        </p:nvPicPr>
        <p:blipFill>
          <a:blip r:embed="rId2"/>
          <a:srcRect/>
          <a:stretch>
            <a:fillRect/>
          </a:stretch>
        </p:blipFill>
        <p:spPr/>
      </p:pic>
      <p:sp>
        <p:nvSpPr>
          <p:cNvPr id="13315" name="Rectangle 3"/>
          <p:cNvSpPr>
            <a:spLocks noGrp="1" noChangeArrowheads="1"/>
          </p:cNvSpPr>
          <p:nvPr>
            <p:ph type="body" sz="half" idx="2"/>
          </p:nvPr>
        </p:nvSpPr>
        <p:spPr>
          <a:xfrm>
            <a:off x="4710113" y="1828800"/>
            <a:ext cx="3657600" cy="3810000"/>
          </a:xfrm>
        </p:spPr>
        <p:txBody>
          <a:bodyPr/>
          <a:lstStyle/>
          <a:p>
            <a:pPr eaLnBrk="1" hangingPunct="1"/>
            <a:r>
              <a:rPr lang="en-US" sz="2600">
                <a:latin typeface="Trebuchet MS" charset="0"/>
              </a:rPr>
              <a:t>We say that Earth is spherical….</a:t>
            </a:r>
          </a:p>
          <a:p>
            <a:pPr eaLnBrk="1" hangingPunct="1"/>
            <a:r>
              <a:rPr lang="en-US" sz="2600">
                <a:latin typeface="Trebuchet MS" charset="0"/>
              </a:rPr>
              <a:t>We say that Earth orbits the sun annually….</a:t>
            </a:r>
          </a:p>
          <a:p>
            <a:pPr eaLnBrk="1" hangingPunct="1"/>
            <a:r>
              <a:rPr lang="en-US" sz="2600">
                <a:latin typeface="Trebuchet MS" charset="0"/>
              </a:rPr>
              <a:t>We say that Earth spins daily on its axis….</a:t>
            </a:r>
          </a:p>
        </p:txBody>
      </p:sp>
      <p:sp>
        <p:nvSpPr>
          <p:cNvPr id="24581" name="Text Box 6"/>
          <p:cNvSpPr txBox="1">
            <a:spLocks noChangeArrowheads="1"/>
          </p:cNvSpPr>
          <p:nvPr/>
        </p:nvSpPr>
        <p:spPr bwMode="auto">
          <a:xfrm>
            <a:off x="4191000" y="5181600"/>
            <a:ext cx="4435475" cy="1354138"/>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12700">
                <a:solidFill>
                  <a:srgbClr val="000000"/>
                </a:solidFill>
                <a:miter lim="800000"/>
                <a:headEnd/>
                <a:tailEnd/>
              </a14:hiddenLine>
            </a:ext>
          </a:extLst>
        </p:spPr>
        <p:txBody>
          <a:bodyPr>
            <a:spAutoFit/>
          </a:bodyPr>
          <a:lstStyle>
            <a:lvl1pPr>
              <a:defRPr sz="2400" b="1">
                <a:solidFill>
                  <a:schemeClr val="tx1"/>
                </a:solidFill>
                <a:latin typeface="Arial" charset="0"/>
                <a:ea typeface="ＭＳ Ｐゴシック" charset="0"/>
                <a:cs typeface="ＭＳ Ｐゴシック" charset="0"/>
              </a:defRPr>
            </a:lvl1pPr>
            <a:lvl2pPr marL="37931725" indent="-37474525">
              <a:defRPr sz="2400" b="1">
                <a:solidFill>
                  <a:schemeClr val="tx1"/>
                </a:solidFill>
                <a:latin typeface="Arial" charset="0"/>
                <a:ea typeface="ＭＳ Ｐゴシック" charset="0"/>
              </a:defRPr>
            </a:lvl2pPr>
            <a:lvl3pPr>
              <a:defRPr sz="2400" b="1">
                <a:solidFill>
                  <a:schemeClr val="tx1"/>
                </a:solidFill>
                <a:latin typeface="Arial" charset="0"/>
                <a:ea typeface="ＭＳ Ｐゴシック" charset="0"/>
              </a:defRPr>
            </a:lvl3pPr>
            <a:lvl4pPr>
              <a:defRPr sz="2400" b="1">
                <a:solidFill>
                  <a:schemeClr val="tx1"/>
                </a:solidFill>
                <a:latin typeface="Arial" charset="0"/>
                <a:ea typeface="ＭＳ Ｐゴシック" charset="0"/>
              </a:defRPr>
            </a:lvl4pPr>
            <a:lvl5pPr>
              <a:defRPr sz="2400" b="1">
                <a:solidFill>
                  <a:schemeClr val="tx1"/>
                </a:solidFill>
                <a:latin typeface="Arial" charset="0"/>
                <a:ea typeface="ＭＳ Ｐゴシック" charset="0"/>
              </a:defRPr>
            </a:lvl5pPr>
            <a:lvl6pPr marL="457200" eaLnBrk="0" fontAlgn="base" hangingPunct="0">
              <a:spcBef>
                <a:spcPct val="0"/>
              </a:spcBef>
              <a:spcAft>
                <a:spcPct val="0"/>
              </a:spcAft>
              <a:defRPr sz="2400" b="1">
                <a:solidFill>
                  <a:schemeClr val="tx1"/>
                </a:solidFill>
                <a:latin typeface="Arial" charset="0"/>
                <a:ea typeface="ＭＳ Ｐゴシック" charset="0"/>
              </a:defRPr>
            </a:lvl6pPr>
            <a:lvl7pPr marL="914400" eaLnBrk="0" fontAlgn="base" hangingPunct="0">
              <a:spcBef>
                <a:spcPct val="0"/>
              </a:spcBef>
              <a:spcAft>
                <a:spcPct val="0"/>
              </a:spcAft>
              <a:defRPr sz="2400" b="1">
                <a:solidFill>
                  <a:schemeClr val="tx1"/>
                </a:solidFill>
                <a:latin typeface="Arial" charset="0"/>
                <a:ea typeface="ＭＳ Ｐゴシック" charset="0"/>
              </a:defRPr>
            </a:lvl7pPr>
            <a:lvl8pPr marL="1371600" eaLnBrk="0" fontAlgn="base" hangingPunct="0">
              <a:spcBef>
                <a:spcPct val="0"/>
              </a:spcBef>
              <a:spcAft>
                <a:spcPct val="0"/>
              </a:spcAft>
              <a:defRPr sz="2400" b="1">
                <a:solidFill>
                  <a:schemeClr val="tx1"/>
                </a:solidFill>
                <a:latin typeface="Arial" charset="0"/>
                <a:ea typeface="ＭＳ Ｐゴシック" charset="0"/>
              </a:defRPr>
            </a:lvl8pPr>
            <a:lvl9pPr marL="1828800" eaLnBrk="0" fontAlgn="base" hangingPunct="0">
              <a:spcBef>
                <a:spcPct val="0"/>
              </a:spcBef>
              <a:spcAft>
                <a:spcPct val="0"/>
              </a:spcAft>
              <a:defRPr sz="2400" b="1">
                <a:solidFill>
                  <a:schemeClr val="tx1"/>
                </a:solidFill>
                <a:latin typeface="Arial" charset="0"/>
                <a:ea typeface="ＭＳ Ｐゴシック" charset="0"/>
              </a:defRPr>
            </a:lvl9pPr>
          </a:lstStyle>
          <a:p>
            <a:pPr eaLnBrk="1" hangingPunct="1">
              <a:spcBef>
                <a:spcPct val="20000"/>
              </a:spcBef>
            </a:pPr>
            <a:r>
              <a:rPr lang="en-US" sz="3200" b="0">
                <a:solidFill>
                  <a:schemeClr val="folHlink"/>
                </a:solidFill>
                <a:cs typeface="Arial" charset="0"/>
              </a:rPr>
              <a:t>Do we know, or do we merely have faith?</a:t>
            </a:r>
            <a:endParaRPr lang="en-US" sz="3200" b="0">
              <a:cs typeface="Arial" charset="0"/>
            </a:endParaRPr>
          </a:p>
          <a:p>
            <a:endParaRPr lang="en-US" sz="1800">
              <a:cs typeface="Arial" charset="0"/>
            </a:endParaRP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3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3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3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utoUpdateAnimBg="0"/>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atin typeface="Trebuchet MS" charset="0"/>
              </a:rPr>
              <a:t>If the Earth is spinning,…</a:t>
            </a:r>
          </a:p>
        </p:txBody>
      </p:sp>
      <p:sp>
        <p:nvSpPr>
          <p:cNvPr id="20483" name="Rectangle 3"/>
          <p:cNvSpPr>
            <a:spLocks noGrp="1" noChangeArrowheads="1"/>
          </p:cNvSpPr>
          <p:nvPr>
            <p:ph idx="1"/>
          </p:nvPr>
        </p:nvSpPr>
        <p:spPr/>
        <p:txBody>
          <a:bodyPr/>
          <a:lstStyle/>
          <a:p>
            <a:pPr eaLnBrk="1" hangingPunct="1"/>
            <a:r>
              <a:rPr lang="en-US" dirty="0">
                <a:latin typeface="Trebuchet MS" charset="0"/>
              </a:rPr>
              <a:t>we should feel the motion,</a:t>
            </a:r>
          </a:p>
          <a:p>
            <a:pPr eaLnBrk="1" hangingPunct="1"/>
            <a:r>
              <a:rPr lang="en-US" dirty="0">
                <a:latin typeface="Trebuchet MS" charset="0"/>
              </a:rPr>
              <a:t>we should feel the winds,</a:t>
            </a:r>
          </a:p>
          <a:p>
            <a:pPr eaLnBrk="1" hangingPunct="1"/>
            <a:r>
              <a:rPr lang="en-US" dirty="0">
                <a:latin typeface="Trebuchet MS" charset="0"/>
              </a:rPr>
              <a:t>we should </a:t>
            </a:r>
            <a:r>
              <a:rPr lang="en-US" dirty="0" smtClean="0">
                <a:latin typeface="Trebuchet MS" charset="0"/>
              </a:rPr>
              <a:t>see the oceans cast off,</a:t>
            </a:r>
            <a:endParaRPr lang="en-US" dirty="0">
              <a:latin typeface="Trebuchet MS" charset="0"/>
            </a:endParaRPr>
          </a:p>
          <a:p>
            <a:pPr eaLnBrk="1" hangingPunct="1"/>
            <a:r>
              <a:rPr lang="en-US" dirty="0">
                <a:latin typeface="Trebuchet MS" charset="0"/>
              </a:rPr>
              <a:t>we should see projectiles left behind,		</a:t>
            </a:r>
          </a:p>
          <a:p>
            <a:pPr eaLnBrk="1" hangingPunct="1"/>
            <a:r>
              <a:rPr lang="en-US" dirty="0">
                <a:latin typeface="Trebuchet MS" charset="0"/>
              </a:rPr>
              <a:t>and yet </a:t>
            </a:r>
            <a:r>
              <a:rPr lang="en-US" dirty="0" smtClean="0">
                <a:latin typeface="Trebuchet MS" charset="0"/>
              </a:rPr>
              <a:t>we don’t.</a:t>
            </a:r>
            <a:endParaRPr lang="en-US" dirty="0">
              <a:latin typeface="Trebuchet MS" charset="0"/>
            </a:endParaRP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4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048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048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048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048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utoUpdateAnimBg="0"/>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latin typeface="Trebuchet MS" charset="0"/>
              </a:rPr>
              <a:t>If we claim to </a:t>
            </a:r>
            <a:r>
              <a:rPr lang="en-US" u="sng">
                <a:latin typeface="Trebuchet MS" charset="0"/>
              </a:rPr>
              <a:t>know</a:t>
            </a:r>
            <a:r>
              <a:rPr lang="en-US">
                <a:latin typeface="Trebuchet MS" charset="0"/>
              </a:rPr>
              <a:t> something,...</a:t>
            </a:r>
          </a:p>
        </p:txBody>
      </p:sp>
      <p:sp>
        <p:nvSpPr>
          <p:cNvPr id="15363" name="Rectangle 3"/>
          <p:cNvSpPr>
            <a:spLocks noGrp="1" noChangeArrowheads="1"/>
          </p:cNvSpPr>
          <p:nvPr>
            <p:ph idx="1"/>
          </p:nvPr>
        </p:nvSpPr>
        <p:spPr/>
        <p:txBody>
          <a:bodyPr/>
          <a:lstStyle/>
          <a:p>
            <a:pPr eaLnBrk="1" hangingPunct="1"/>
            <a:r>
              <a:rPr lang="en-US">
                <a:latin typeface="Trebuchet MS" charset="0"/>
              </a:rPr>
              <a:t>we should be able to state the source of that knowledge.</a:t>
            </a:r>
          </a:p>
          <a:p>
            <a:pPr eaLnBrk="1" hangingPunct="1"/>
            <a:r>
              <a:rPr lang="ja-JP" altLang="en-US">
                <a:latin typeface="Trebuchet MS" charset="0"/>
              </a:rPr>
              <a:t>“</a:t>
            </a:r>
            <a:r>
              <a:rPr lang="en-US" altLang="ja-JP">
                <a:latin typeface="Trebuchet MS" charset="0"/>
              </a:rPr>
              <a:t>How do you know?</a:t>
            </a:r>
            <a:r>
              <a:rPr lang="ja-JP" altLang="en-US">
                <a:latin typeface="Trebuchet MS" charset="0"/>
              </a:rPr>
              <a:t>”</a:t>
            </a:r>
            <a:endParaRPr lang="en-US">
              <a:latin typeface="Trebuchet MS" charset="0"/>
            </a:endParaRP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536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536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autoUpdateAnimBg="0"/>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711700" y="533400"/>
            <a:ext cx="3657600" cy="1252538"/>
          </a:xfrm>
        </p:spPr>
        <p:txBody>
          <a:bodyPr/>
          <a:lstStyle/>
          <a:p>
            <a:pPr eaLnBrk="1" hangingPunct="1"/>
            <a:r>
              <a:rPr lang="en-US">
                <a:latin typeface="Trebuchet MS" charset="0"/>
              </a:rPr>
              <a:t>According to Blaise Pascal,</a:t>
            </a:r>
          </a:p>
        </p:txBody>
      </p:sp>
      <p:pic>
        <p:nvPicPr>
          <p:cNvPr id="18449" name="Picture 17"/>
          <p:cNvPicPr>
            <a:picLocks noGrp="1" noChangeAspect="1" noChangeArrowheads="1"/>
          </p:cNvPicPr>
          <p:nvPr>
            <p:ph type="pic" idx="1"/>
          </p:nvPr>
        </p:nvPicPr>
        <p:blipFill>
          <a:blip r:embed="rId2"/>
          <a:srcRect l="-13556" r="-13556"/>
          <a:stretch>
            <a:fillRect/>
          </a:stretch>
        </p:blipFill>
        <p:spPr/>
      </p:pic>
      <p:sp>
        <p:nvSpPr>
          <p:cNvPr id="18435" name="Rectangle 3"/>
          <p:cNvSpPr>
            <a:spLocks noGrp="1" noChangeArrowheads="1"/>
          </p:cNvSpPr>
          <p:nvPr>
            <p:ph type="body" sz="half" idx="2"/>
          </p:nvPr>
        </p:nvSpPr>
        <p:spPr>
          <a:xfrm>
            <a:off x="4710113" y="1828800"/>
            <a:ext cx="3657600" cy="3810000"/>
          </a:xfrm>
        </p:spPr>
        <p:txBody>
          <a:bodyPr/>
          <a:lstStyle/>
          <a:p>
            <a:pPr eaLnBrk="1" hangingPunct="1">
              <a:lnSpc>
                <a:spcPct val="80000"/>
              </a:lnSpc>
            </a:pPr>
            <a:r>
              <a:rPr lang="ja-JP" altLang="en-US" sz="2400">
                <a:latin typeface="Trebuchet MS" charset="0"/>
              </a:rPr>
              <a:t>“</a:t>
            </a:r>
            <a:r>
              <a:rPr lang="en-US" altLang="ja-JP" sz="2400">
                <a:latin typeface="Trebuchet MS" charset="0"/>
              </a:rPr>
              <a:t>Opinion is the mistress of error; she cannot make us wise, only content.</a:t>
            </a:r>
            <a:r>
              <a:rPr lang="ja-JP" altLang="en-US" sz="2400">
                <a:latin typeface="Trebuchet MS" charset="0"/>
              </a:rPr>
              <a:t>”</a:t>
            </a:r>
            <a:endParaRPr lang="en-US" altLang="ja-JP" sz="2400">
              <a:latin typeface="Trebuchet MS" charset="0"/>
            </a:endParaRPr>
          </a:p>
          <a:p>
            <a:pPr eaLnBrk="1" hangingPunct="1">
              <a:lnSpc>
                <a:spcPct val="80000"/>
              </a:lnSpc>
            </a:pPr>
            <a:endParaRPr lang="en-US" sz="2400">
              <a:latin typeface="Trebuchet MS" charset="0"/>
            </a:endParaRPr>
          </a:p>
          <a:p>
            <a:pPr eaLnBrk="1" hangingPunct="1">
              <a:lnSpc>
                <a:spcPct val="80000"/>
              </a:lnSpc>
            </a:pPr>
            <a:r>
              <a:rPr lang="en-US" sz="2400">
                <a:latin typeface="Trebuchet MS" charset="0"/>
              </a:rPr>
              <a:t>Right reason and empirical evidence together serve as the basis of scientific knowledge.</a:t>
            </a: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84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843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a:latin typeface="Trebuchet MS" charset="0"/>
              </a:rPr>
              <a:t>Human reason is limited</a:t>
            </a:r>
          </a:p>
        </p:txBody>
      </p:sp>
      <p:sp>
        <p:nvSpPr>
          <p:cNvPr id="19459" name="Rectangle 3"/>
          <p:cNvSpPr>
            <a:spLocks noGrp="1" noChangeArrowheads="1"/>
          </p:cNvSpPr>
          <p:nvPr>
            <p:ph idx="1"/>
          </p:nvPr>
        </p:nvSpPr>
        <p:spPr>
          <a:xfrm>
            <a:off x="779463" y="1828800"/>
            <a:ext cx="7754937" cy="4208463"/>
          </a:xfrm>
        </p:spPr>
        <p:txBody>
          <a:bodyPr/>
          <a:lstStyle/>
          <a:p>
            <a:pPr eaLnBrk="1" hangingPunct="1"/>
            <a:r>
              <a:rPr lang="en-US" dirty="0">
                <a:latin typeface="Trebuchet MS" charset="0"/>
              </a:rPr>
              <a:t>We are weak in our infirmities.</a:t>
            </a:r>
          </a:p>
          <a:p>
            <a:pPr eaLnBrk="1" hangingPunct="1"/>
            <a:r>
              <a:rPr lang="en-US" dirty="0">
                <a:latin typeface="Trebuchet MS" charset="0"/>
              </a:rPr>
              <a:t>Outlook can sway our reason:</a:t>
            </a:r>
          </a:p>
          <a:p>
            <a:pPr lvl="1" eaLnBrk="1" hangingPunct="1"/>
            <a:r>
              <a:rPr lang="en-US" dirty="0">
                <a:latin typeface="Trebuchet MS" charset="0"/>
              </a:rPr>
              <a:t>We believe what we want to believe.</a:t>
            </a:r>
          </a:p>
          <a:p>
            <a:pPr lvl="1" eaLnBrk="1" hangingPunct="1"/>
            <a:r>
              <a:rPr lang="en-US" dirty="0">
                <a:latin typeface="Trebuchet MS" charset="0"/>
              </a:rPr>
              <a:t>We take facts as opinions if we don</a:t>
            </a:r>
            <a:r>
              <a:rPr lang="ja-JP" altLang="en-US" dirty="0">
                <a:latin typeface="Trebuchet MS" charset="0"/>
              </a:rPr>
              <a:t>’</a:t>
            </a:r>
            <a:r>
              <a:rPr lang="en-US" altLang="ja-JP" dirty="0">
                <a:latin typeface="Trebuchet MS" charset="0"/>
              </a:rPr>
              <a:t>t agree, and opinions as facts if we do agree.</a:t>
            </a:r>
          </a:p>
          <a:p>
            <a:pPr eaLnBrk="1" hangingPunct="1"/>
            <a:r>
              <a:rPr lang="en-US" dirty="0">
                <a:latin typeface="Trebuchet MS" charset="0"/>
              </a:rPr>
              <a:t>We can gain </a:t>
            </a:r>
            <a:r>
              <a:rPr lang="en-US" dirty="0" smtClean="0">
                <a:latin typeface="Trebuchet MS" charset="0"/>
              </a:rPr>
              <a:t>false first </a:t>
            </a:r>
            <a:r>
              <a:rPr lang="en-US" dirty="0">
                <a:latin typeface="Trebuchet MS" charset="0"/>
              </a:rPr>
              <a:t>impressions.</a:t>
            </a:r>
          </a:p>
          <a:p>
            <a:pPr eaLnBrk="1" hangingPunct="1"/>
            <a:r>
              <a:rPr lang="en-US" dirty="0">
                <a:latin typeface="Trebuchet MS" charset="0"/>
              </a:rPr>
              <a:t>It was once thought that heavier things would fall faster.</a:t>
            </a:r>
          </a:p>
          <a:p>
            <a:pPr eaLnBrk="1" hangingPunct="1"/>
            <a:r>
              <a:rPr lang="en-US" dirty="0">
                <a:latin typeface="Trebuchet MS" charset="0"/>
              </a:rPr>
              <a:t>If we can</a:t>
            </a:r>
            <a:r>
              <a:rPr lang="ja-JP" altLang="en-US" dirty="0">
                <a:latin typeface="Trebuchet MS" charset="0"/>
              </a:rPr>
              <a:t>’</a:t>
            </a:r>
            <a:r>
              <a:rPr lang="en-US" dirty="0">
                <a:latin typeface="Trebuchet MS" charset="0"/>
              </a:rPr>
              <a:t>t trust reason alone, then how can we actually know anything?</a:t>
            </a: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4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945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1945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19459">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9459">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9459">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945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atin typeface="Trebuchet MS" charset="0"/>
              </a:rPr>
              <a:t>Personal Experience</a:t>
            </a:r>
          </a:p>
        </p:txBody>
      </p:sp>
      <p:sp>
        <p:nvSpPr>
          <p:cNvPr id="6147" name="Rectangle 3"/>
          <p:cNvSpPr>
            <a:spLocks noGrp="1" noChangeArrowheads="1"/>
          </p:cNvSpPr>
          <p:nvPr>
            <p:ph idx="1"/>
          </p:nvPr>
        </p:nvSpPr>
        <p:spPr/>
        <p:txBody>
          <a:bodyPr/>
          <a:lstStyle/>
          <a:p>
            <a:pPr eaLnBrk="1" hangingPunct="1"/>
            <a:r>
              <a:rPr lang="en-US">
                <a:latin typeface="Trebuchet MS" charset="0"/>
              </a:rPr>
              <a:t>When you have burned your hand, you know it.</a:t>
            </a:r>
          </a:p>
          <a:p>
            <a:pPr eaLnBrk="1" hangingPunct="1"/>
            <a:r>
              <a:rPr lang="en-US">
                <a:latin typeface="Trebuchet MS" charset="0"/>
              </a:rPr>
              <a:t>If you see someone shot, you know it.</a:t>
            </a:r>
          </a:p>
          <a:p>
            <a:pPr eaLnBrk="1" hangingPunct="1"/>
            <a:r>
              <a:rPr lang="en-US">
                <a:latin typeface="Trebuchet MS" charset="0"/>
              </a:rPr>
              <a:t>Caution: Identical concrete experiences can be interpreted a multitude of ways (e.g., witnesses)</a:t>
            </a: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1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14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14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latin typeface="Trebuchet MS" charset="0"/>
              </a:rPr>
              <a:t>Artificial Inference</a:t>
            </a:r>
          </a:p>
        </p:txBody>
      </p:sp>
      <p:sp>
        <p:nvSpPr>
          <p:cNvPr id="7171" name="Rectangle 3"/>
          <p:cNvSpPr>
            <a:spLocks noGrp="1" noChangeArrowheads="1"/>
          </p:cNvSpPr>
          <p:nvPr>
            <p:ph idx="1"/>
          </p:nvPr>
        </p:nvSpPr>
        <p:spPr/>
        <p:txBody>
          <a:bodyPr/>
          <a:lstStyle/>
          <a:p>
            <a:pPr eaLnBrk="1" hangingPunct="1"/>
            <a:r>
              <a:rPr lang="en-US">
                <a:latin typeface="Trebuchet MS" charset="0"/>
              </a:rPr>
              <a:t>Axiomatic proofs of mathematics.</a:t>
            </a:r>
          </a:p>
          <a:p>
            <a:pPr eaLnBrk="1" hangingPunct="1"/>
            <a:r>
              <a:rPr lang="en-US">
                <a:latin typeface="Trebuchet MS" charset="0"/>
              </a:rPr>
              <a:t>4x + 2 = 6   </a:t>
            </a:r>
          </a:p>
          <a:p>
            <a:pPr eaLnBrk="1" hangingPunct="1"/>
            <a:r>
              <a:rPr lang="en-US">
                <a:latin typeface="Trebuchet MS" charset="0"/>
              </a:rPr>
              <a:t>Therefore, x = 1</a:t>
            </a:r>
          </a:p>
          <a:p>
            <a:pPr eaLnBrk="1" hangingPunct="1"/>
            <a:r>
              <a:rPr lang="en-US">
                <a:latin typeface="Trebuchet MS" charset="0"/>
              </a:rPr>
              <a:t>Caution:  These conclusions can be flawed if one doesn</a:t>
            </a:r>
            <a:r>
              <a:rPr lang="ja-JP" altLang="en-US">
                <a:latin typeface="Trebuchet MS" charset="0"/>
              </a:rPr>
              <a:t>’</a:t>
            </a:r>
            <a:r>
              <a:rPr lang="en-US" altLang="ja-JP">
                <a:latin typeface="Trebuchet MS" charset="0"/>
              </a:rPr>
              <a:t>t know and understand the rules (e.g., 2 = 1).</a:t>
            </a:r>
            <a:endParaRPr lang="en-US">
              <a:latin typeface="Trebuchet MS" charset="0"/>
            </a:endParaRP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17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17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17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17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theme/theme1.xml><?xml version="1.0" encoding="utf-8"?>
<a:theme xmlns:a="http://schemas.openxmlformats.org/drawingml/2006/main" name="Revolution">
  <a:themeElements>
    <a:clrScheme name="Revolution">
      <a:dk1>
        <a:sysClr val="windowText" lastClr="000000"/>
      </a:dk1>
      <a:lt1>
        <a:sysClr val="window" lastClr="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Revolution">
      <a:majorFont>
        <a:latin typeface="Trebuchet MS"/>
        <a:ea typeface=""/>
        <a:cs typeface=""/>
        <a:font script="Jpan" typeface="ＭＳ ゴシック"/>
      </a:majorFont>
      <a:minorFont>
        <a:latin typeface="Trebuchet MS"/>
        <a:ea typeface=""/>
        <a:cs typeface=""/>
        <a:font script="Jpan" typeface="ＭＳ ゴシック"/>
      </a:minorFont>
    </a:fontScheme>
    <a:fmtScheme name="Revolution">
      <a:fillStyleLst>
        <a:solidFill>
          <a:schemeClr val="phClr"/>
        </a:solidFill>
        <a:solidFill>
          <a:schemeClr val="phClr"/>
        </a:soli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0800000">
              <a:srgbClr val="808080">
                <a:alpha val="75000"/>
              </a:srgbClr>
            </a:innerShdw>
          </a:effectLst>
        </a:effectStyle>
        <a:effectStyle>
          <a:effectLst>
            <a:innerShdw blurRad="50800" dist="25400" dir="13500000">
              <a:srgbClr val="808080">
                <a:alpha val="75000"/>
              </a:srgbClr>
            </a:innerShdw>
            <a:outerShdw blurRad="63500" dist="50800" dir="5400000" algn="br" rotWithShape="0">
              <a:srgbClr val="000000">
                <a:alpha val="35000"/>
              </a:srgbClr>
            </a:outerShdw>
          </a:effectLst>
          <a:scene3d>
            <a:camera prst="orthographicFront">
              <a:rot lat="0" lon="0" rev="0"/>
            </a:camera>
            <a:lightRig rig="threePt" dir="tl">
              <a:rot lat="0" lon="0" rev="11400000"/>
            </a:lightRig>
          </a:scene3d>
          <a:sp3d contourW="12700" prstMaterial="softmetal">
            <a:bevelT w="63500" h="254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Revolution.thmx</Template>
  <TotalTime>215</TotalTime>
  <Words>1124</Words>
  <Application>Microsoft Macintosh PowerPoint</Application>
  <PresentationFormat>Letter Paper (8.5x11 in)</PresentationFormat>
  <Paragraphs>122</Paragraphs>
  <Slides>21</Slides>
  <Notes>2</Notes>
  <HiddenSlides>0</HiddenSlides>
  <MMClips>0</MMClips>
  <ScaleCrop>false</ScaleCrop>
  <HeadingPairs>
    <vt:vector size="4" baseType="variant">
      <vt:variant>
        <vt:lpstr>Design Template</vt:lpstr>
      </vt:variant>
      <vt:variant>
        <vt:i4>1</vt:i4>
      </vt:variant>
      <vt:variant>
        <vt:lpstr>Slide Titles</vt:lpstr>
      </vt:variant>
      <vt:variant>
        <vt:i4>21</vt:i4>
      </vt:variant>
    </vt:vector>
  </HeadingPairs>
  <TitlesOfParts>
    <vt:vector size="22" baseType="lpstr">
      <vt:lpstr>Revolution</vt:lpstr>
      <vt:lpstr>PHY 102 – Atoms to Galaxies</vt:lpstr>
      <vt:lpstr>Scientific Epistemology </vt:lpstr>
      <vt:lpstr>How can we know anything?</vt:lpstr>
      <vt:lpstr>If the Earth is spinning,…</vt:lpstr>
      <vt:lpstr>If we claim to know something,...</vt:lpstr>
      <vt:lpstr>According to Blaise Pascal,</vt:lpstr>
      <vt:lpstr>Human reason is limited</vt:lpstr>
      <vt:lpstr>Personal Experience</vt:lpstr>
      <vt:lpstr>Artificial Inference</vt:lpstr>
      <vt:lpstr>Natural Inference - Syllogisms</vt:lpstr>
      <vt:lpstr>Definition</vt:lpstr>
      <vt:lpstr>Universal Consent</vt:lpstr>
      <vt:lpstr>Perfect Credibility</vt:lpstr>
      <vt:lpstr>Credible Authority</vt:lpstr>
      <vt:lpstr>Science: Observation</vt:lpstr>
      <vt:lpstr>Science: Experimentation</vt:lpstr>
      <vt:lpstr>Science: Analysis</vt:lpstr>
      <vt:lpstr>What is truth?</vt:lpstr>
      <vt:lpstr>What is Science?</vt:lpstr>
      <vt:lpstr>Knowledge and Faith are Beliefs</vt:lpstr>
      <vt:lpstr>Credibility of Belief Systems</vt:lpstr>
    </vt:vector>
  </TitlesOfParts>
  <Company>Illinois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Knowledge &amp; Faith</dc:title>
  <cp:lastModifiedBy>Carl Wenning</cp:lastModifiedBy>
  <cp:revision>38</cp:revision>
  <dcterms:created xsi:type="dcterms:W3CDTF">2017-08-23T16:54:19Z</dcterms:created>
  <dcterms:modified xsi:type="dcterms:W3CDTF">2017-08-23T17:50:27Z</dcterms:modified>
</cp:coreProperties>
</file>