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71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10FB-DA03-ED47-B641-E8EB0819A9FF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and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lab is THIS week and is due by Friday; see syllabus for complete details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Syllabus has been further updated.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35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need to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Plotting individual points (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Regression line (best fit line)</a:t>
            </a:r>
          </a:p>
          <a:p>
            <a:r>
              <a:rPr lang="en-US" dirty="0" smtClean="0"/>
              <a:t>Slope, </a:t>
            </a:r>
            <a:r>
              <a:rPr lang="en-US" dirty="0" err="1" smtClean="0"/>
              <a:t>m</a:t>
            </a:r>
            <a:r>
              <a:rPr lang="en-US" dirty="0" smtClean="0"/>
              <a:t> = </a:t>
            </a:r>
            <a:r>
              <a:rPr lang="en-US" dirty="0" err="1" smtClean="0"/>
              <a:t>Δy/Δx</a:t>
            </a:r>
            <a:r>
              <a:rPr lang="en-US" dirty="0" smtClean="0"/>
              <a:t> = 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1</a:t>
            </a:r>
            <a:r>
              <a:rPr lang="en-US" dirty="0" smtClean="0"/>
              <a:t>)/(x</a:t>
            </a:r>
            <a:r>
              <a:rPr lang="en-US" baseline="-25000" dirty="0" smtClean="0"/>
              <a:t>2</a:t>
            </a:r>
            <a:r>
              <a:rPr lang="en-US" dirty="0" smtClean="0"/>
              <a:t>-x</a:t>
            </a:r>
            <a:r>
              <a:rPr lang="en-US" baseline="-25000" dirty="0" smtClean="0"/>
              <a:t>1</a:t>
            </a:r>
            <a:r>
              <a:rPr lang="en-US" dirty="0" smtClean="0"/>
              <a:t>) (include units)</a:t>
            </a:r>
          </a:p>
          <a:p>
            <a:r>
              <a:rPr lang="en-US" dirty="0" err="1" smtClean="0"/>
              <a:t>y</a:t>
            </a:r>
            <a:r>
              <a:rPr lang="en-US" dirty="0" smtClean="0"/>
              <a:t>-intercept, </a:t>
            </a:r>
            <a:r>
              <a:rPr lang="en-US" dirty="0" err="1" smtClean="0"/>
              <a:t>b</a:t>
            </a:r>
            <a:r>
              <a:rPr lang="en-US" dirty="0" smtClean="0"/>
              <a:t> (include units)</a:t>
            </a:r>
          </a:p>
          <a:p>
            <a:r>
              <a:rPr lang="en-US" dirty="0" smtClean="0"/>
              <a:t>Algebraic relationship: 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mx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endParaRPr lang="en-US" dirty="0" smtClean="0"/>
          </a:p>
          <a:p>
            <a:r>
              <a:rPr lang="en-US" dirty="0" smtClean="0"/>
              <a:t>Physical relationship: replace </a:t>
            </a:r>
            <a:r>
              <a:rPr lang="en-US" dirty="0" err="1" smtClean="0"/>
              <a:t>y</a:t>
            </a:r>
            <a:r>
              <a:rPr lang="en-US" dirty="0" smtClean="0"/>
              <a:t> by </a:t>
            </a:r>
            <a:r>
              <a:rPr lang="en-US" i="1" dirty="0" smtClean="0"/>
              <a:t>variable </a:t>
            </a:r>
            <a:r>
              <a:rPr lang="en-US" dirty="0" smtClean="0"/>
              <a:t>on y-axis and </a:t>
            </a:r>
            <a:r>
              <a:rPr lang="en-US" dirty="0" err="1" smtClean="0"/>
              <a:t>x</a:t>
            </a:r>
            <a:r>
              <a:rPr lang="en-US" dirty="0" smtClean="0"/>
              <a:t> by </a:t>
            </a:r>
            <a:r>
              <a:rPr lang="en-US" i="1" dirty="0" smtClean="0"/>
              <a:t>variable </a:t>
            </a:r>
            <a:r>
              <a:rPr lang="en-US" dirty="0" smtClean="0"/>
              <a:t>on x-axis</a:t>
            </a:r>
          </a:p>
          <a:p>
            <a:r>
              <a:rPr lang="en-US" dirty="0" smtClean="0"/>
              <a:t>Relationships – proportional, linear, inverse, etc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must be able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Plot data points on a graph or read coordinates of a plotted point. </a:t>
            </a:r>
          </a:p>
          <a:p>
            <a:r>
              <a:rPr lang="en-US" dirty="0" smtClean="0"/>
              <a:t>Determine and interpret the slope of a straight-line graph, including units.</a:t>
            </a:r>
          </a:p>
          <a:p>
            <a:r>
              <a:rPr lang="en-US" dirty="0" smtClean="0"/>
              <a:t>Determine the y-intercept, including units.</a:t>
            </a:r>
          </a:p>
          <a:p>
            <a:r>
              <a:rPr lang="en-US" dirty="0" smtClean="0"/>
              <a:t>Find a physical relationship using y=</a:t>
            </a:r>
            <a:r>
              <a:rPr lang="en-US" dirty="0" err="1" smtClean="0"/>
              <a:t>mx+b</a:t>
            </a:r>
            <a:endParaRPr lang="en-US" dirty="0" smtClean="0"/>
          </a:p>
          <a:p>
            <a:r>
              <a:rPr lang="en-US" dirty="0" smtClean="0"/>
              <a:t>Determine the value of a dependent variable given the value of an independent variable as well as appropriate constants.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Graphical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either </a:t>
            </a:r>
            <a:r>
              <a:rPr lang="en-US" dirty="0" err="1" smtClean="0"/>
              <a:t>Vernier’s</a:t>
            </a:r>
            <a:r>
              <a:rPr lang="en-US" dirty="0" smtClean="0"/>
              <a:t> </a:t>
            </a:r>
            <a:r>
              <a:rPr lang="en-US" i="1" dirty="0" smtClean="0"/>
              <a:t>Graphical Analysis </a:t>
            </a:r>
            <a:r>
              <a:rPr lang="en-US" dirty="0" smtClean="0"/>
              <a:t>or </a:t>
            </a:r>
            <a:r>
              <a:rPr lang="en-US" dirty="0" err="1" smtClean="0"/>
              <a:t>Vernier’s</a:t>
            </a:r>
            <a:r>
              <a:rPr lang="en-US" dirty="0" smtClean="0"/>
              <a:t> </a:t>
            </a:r>
            <a:r>
              <a:rPr lang="en-US" i="1" dirty="0" smtClean="0"/>
              <a:t>Logger Pro</a:t>
            </a:r>
          </a:p>
          <a:p>
            <a:r>
              <a:rPr lang="en-US" dirty="0" smtClean="0"/>
              <a:t>A demonstration…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3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pic>
        <p:nvPicPr>
          <p:cNvPr id="4" name="Content Placeholder 3" descr="Screen Shot 2013-09-16 at 9.14.0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4" r="-173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79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pic>
        <p:nvPicPr>
          <p:cNvPr id="4" name="Content Placeholder 3" descr="Screen Shot 2013-09-16 at 9.14.4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83" r="-173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43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 certain to </a:t>
            </a:r>
            <a:r>
              <a:rPr lang="en-US" dirty="0" smtClean="0"/>
              <a:t>read and complete </a:t>
            </a:r>
            <a:r>
              <a:rPr lang="en-US" dirty="0" smtClean="0"/>
              <a:t>“Graphing </a:t>
            </a:r>
            <a:r>
              <a:rPr lang="en-US" dirty="0" smtClean="0"/>
              <a:t>Exercises” hyperlinked to course syllabus for </a:t>
            </a:r>
            <a:r>
              <a:rPr lang="en-US" dirty="0" smtClean="0"/>
              <a:t>today.</a:t>
            </a:r>
          </a:p>
          <a:p>
            <a:r>
              <a:rPr lang="en-US" dirty="0" smtClean="0"/>
              <a:t>Remember that readings about </a:t>
            </a:r>
            <a:r>
              <a:rPr lang="en-US" dirty="0" smtClean="0"/>
              <a:t>“Graphing” in </a:t>
            </a:r>
            <a:r>
              <a:rPr lang="en-US" i="1" dirty="0" smtClean="0"/>
              <a:t>Student Lab Handbook </a:t>
            </a:r>
            <a:r>
              <a:rPr lang="en-US" dirty="0" smtClean="0"/>
              <a:t>are </a:t>
            </a:r>
            <a:r>
              <a:rPr lang="en-US" dirty="0" smtClean="0"/>
              <a:t>required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37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225</Words>
  <Application>Microsoft Macintosh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Graphing</vt:lpstr>
      <vt:lpstr>Reminders and Updates</vt:lpstr>
      <vt:lpstr>Things you need to know…</vt:lpstr>
      <vt:lpstr>Things you must be able to do…</vt:lpstr>
      <vt:lpstr>Introduction to Graphical Analysis</vt:lpstr>
      <vt:lpstr>Example #1</vt:lpstr>
      <vt:lpstr>Example #2</vt:lpstr>
      <vt:lpstr>Readings</vt:lpstr>
    </vt:vector>
  </TitlesOfParts>
  <Company>Illinois State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Graphical Analysis</dc:title>
  <dc:creator>Carl Wenning</dc:creator>
  <cp:lastModifiedBy>Carl Wenning</cp:lastModifiedBy>
  <cp:revision>31</cp:revision>
  <dcterms:created xsi:type="dcterms:W3CDTF">2014-02-11T13:16:06Z</dcterms:created>
  <dcterms:modified xsi:type="dcterms:W3CDTF">2017-09-06T11:24:29Z</dcterms:modified>
</cp:coreProperties>
</file>