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256" r:id="rId2"/>
    <p:sldId id="266" r:id="rId3"/>
    <p:sldId id="298" r:id="rId4"/>
    <p:sldId id="288" r:id="rId5"/>
    <p:sldId id="299" r:id="rId6"/>
    <p:sldId id="267" r:id="rId7"/>
    <p:sldId id="268" r:id="rId8"/>
    <p:sldId id="269" r:id="rId9"/>
    <p:sldId id="270" r:id="rId10"/>
    <p:sldId id="272" r:id="rId11"/>
    <p:sldId id="273" r:id="rId12"/>
    <p:sldId id="279" r:id="rId13"/>
    <p:sldId id="276" r:id="rId14"/>
    <p:sldId id="271" r:id="rId15"/>
    <p:sldId id="274" r:id="rId16"/>
    <p:sldId id="275" r:id="rId17"/>
    <p:sldId id="277" r:id="rId18"/>
    <p:sldId id="278" r:id="rId19"/>
    <p:sldId id="280" r:id="rId20"/>
    <p:sldId id="301" r:id="rId21"/>
    <p:sldId id="291" r:id="rId22"/>
    <p:sldId id="303" r:id="rId23"/>
    <p:sldId id="284" r:id="rId24"/>
    <p:sldId id="304" r:id="rId25"/>
    <p:sldId id="285" r:id="rId26"/>
    <p:sldId id="281" r:id="rId27"/>
    <p:sldId id="282" r:id="rId28"/>
    <p:sldId id="286" r:id="rId29"/>
    <p:sldId id="287" r:id="rId30"/>
    <p:sldId id="294" r:id="rId31"/>
    <p:sldId id="295" r:id="rId32"/>
    <p:sldId id="289" r:id="rId33"/>
    <p:sldId id="292" r:id="rId34"/>
    <p:sldId id="296" r:id="rId35"/>
    <p:sldId id="297" r:id="rId36"/>
    <p:sldId id="293" r:id="rId37"/>
    <p:sldId id="300" r:id="rId38"/>
    <p:sldId id="262" r:id="rId39"/>
    <p:sldId id="290" r:id="rId40"/>
    <p:sldId id="263" r:id="rId41"/>
    <p:sldId id="306" r:id="rId42"/>
    <p:sldId id="305" r:id="rId43"/>
    <p:sldId id="261"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p:restoredTop sz="94687"/>
  </p:normalViewPr>
  <p:slideViewPr>
    <p:cSldViewPr>
      <p:cViewPr>
        <p:scale>
          <a:sx n="100" d="100"/>
          <a:sy n="100" d="100"/>
        </p:scale>
        <p:origin x="544" y="-472"/>
      </p:cViewPr>
      <p:guideLst>
        <p:guide orient="horz" pos="2160"/>
        <p:guide pos="2880"/>
      </p:guideLst>
    </p:cSldViewPr>
  </p:slideViewPr>
  <p:outlineViewPr>
    <p:cViewPr>
      <p:scale>
        <a:sx n="33" d="100"/>
        <a:sy n="33" d="100"/>
      </p:scale>
      <p:origin x="0" y="8256"/>
    </p:cViewPr>
  </p:outlineViewPr>
  <p:notesTextViewPr>
    <p:cViewPr>
      <p:scale>
        <a:sx n="100" d="100"/>
        <a:sy n="100" d="100"/>
      </p:scale>
      <p:origin x="0" y="0"/>
    </p:cViewPr>
  </p:notesTextViewPr>
  <p:sorterViewPr>
    <p:cViewPr>
      <p:scale>
        <a:sx n="100" d="100"/>
        <a:sy n="100" d="100"/>
      </p:scale>
      <p:origin x="0" y="166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49D3FCC-8EC3-3646-8E74-FA05C0D6D251}" type="slidenum">
              <a:rPr lang="en-US"/>
              <a:pPr/>
              <a:t>‹#›</a:t>
            </a:fld>
            <a:endParaRPr lang="en-US"/>
          </a:p>
        </p:txBody>
      </p:sp>
    </p:spTree>
    <p:extLst>
      <p:ext uri="{BB962C8B-B14F-4D97-AF65-F5344CB8AC3E}">
        <p14:creationId xmlns:p14="http://schemas.microsoft.com/office/powerpoint/2010/main" val="3417040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3C06FE7-C6E7-F244-A94A-F077D2B0A028}" type="slidenum">
              <a:rPr lang="en-US" sz="1200"/>
              <a:pPr/>
              <a:t>1</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16B8451-5808-824C-9B8D-3E71DD56CDC7}" type="slidenum">
              <a:rPr lang="en-US" sz="1200"/>
              <a:pPr/>
              <a:t>11</a:t>
            </a:fld>
            <a:endParaRPr lang="en-US" sz="1200"/>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B7A09E1-7082-0D41-8C90-0334A7EF7CCD}" type="slidenum">
              <a:rPr lang="en-US" sz="1200"/>
              <a:pPr/>
              <a:t>12</a:t>
            </a:fld>
            <a:endParaRPr lang="en-US" sz="1200"/>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3458C20-B503-B547-B072-F74028E84FA0}" type="slidenum">
              <a:rPr lang="en-US" sz="1200"/>
              <a:pPr/>
              <a:t>13</a:t>
            </a:fld>
            <a:endParaRPr lang="en-US" sz="1200"/>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7C80151-AA26-2B43-B783-97DF61A006B2}" type="slidenum">
              <a:rPr lang="en-US" sz="1200"/>
              <a:pPr/>
              <a:t>14</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D28B6DF-6B2D-9947-A105-1628B4DDFDFB}" type="slidenum">
              <a:rPr lang="en-US" sz="1200"/>
              <a:pPr/>
              <a:t>15</a:t>
            </a:fld>
            <a:endParaRPr lang="en-US" sz="1200"/>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4971DDA-5ED5-7A45-BE4F-9F8B90F164D3}" type="slidenum">
              <a:rPr lang="en-US" sz="1200"/>
              <a:pPr/>
              <a:t>16</a:t>
            </a:fld>
            <a:endParaRPr lang="en-US" sz="120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2D14ED2-287D-2949-891A-756928B5409C}" type="slidenum">
              <a:rPr lang="en-US" sz="1200"/>
              <a:pPr/>
              <a:t>17</a:t>
            </a:fld>
            <a:endParaRPr lang="en-US" sz="1200"/>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5796020-383E-914E-AAD3-C11CDA675753}" type="slidenum">
              <a:rPr lang="en-US" sz="1200"/>
              <a:pPr/>
              <a:t>18</a:t>
            </a:fld>
            <a:endParaRPr lang="en-US" sz="1200"/>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AA870F9-6C96-3246-B3BC-66EC5451AAB8}" type="slidenum">
              <a:rPr lang="en-US" sz="1200"/>
              <a:pPr/>
              <a:t>19</a:t>
            </a:fld>
            <a:endParaRPr lang="en-US" sz="1200"/>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E2B24B1-7252-104F-AE34-E2D16547FE74}" type="slidenum">
              <a:rPr lang="en-US" sz="1200"/>
              <a:pPr/>
              <a:t>21</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D4B05D9-0B64-DA4E-8BEB-9975A067CE28}" type="slidenum">
              <a:rPr lang="en-US" sz="1200"/>
              <a:pPr/>
              <a:t>2</a:t>
            </a:fld>
            <a:endParaRPr lang="en-US" sz="1200"/>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7EEC79F-F117-9542-9181-405DAAEE468F}" type="slidenum">
              <a:rPr lang="en-US" sz="1200"/>
              <a:pPr/>
              <a:t>23</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ln/>
        </p:spPr>
      </p:sp>
      <p:sp>
        <p:nvSpPr>
          <p:cNvPr id="61443"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614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CD61122-26CD-3A47-AFEA-88E89FB569AC}" type="slidenum">
              <a:rPr lang="en-US" sz="1200"/>
              <a:pPr/>
              <a:t>24</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5C89CBB-36E6-E04C-A0FA-A21FCBF6FC7E}" type="slidenum">
              <a:rPr lang="en-US" sz="1200"/>
              <a:pPr/>
              <a:t>25</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69C9185-EB7B-DC41-966C-C2BB08B65903}" type="slidenum">
              <a:rPr lang="en-US" sz="1200"/>
              <a:pPr/>
              <a:t>26</a:t>
            </a:fld>
            <a:endParaRPr lang="en-US" sz="1200"/>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F948AB5-DB8B-BF4D-8C4A-A6CF8E2F723E}" type="slidenum">
              <a:rPr lang="en-US" sz="1200"/>
              <a:pPr/>
              <a:t>27</a:t>
            </a:fld>
            <a:endParaRPr lang="en-US" sz="1200"/>
          </a:p>
        </p:txBody>
      </p:sp>
      <p:sp>
        <p:nvSpPr>
          <p:cNvPr id="67587" name="Rectangle 2"/>
          <p:cNvSpPr>
            <a:spLocks noGrp="1" noRot="1" noChangeAspect="1" noChangeArrowheads="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2A661ED-F630-634A-BFB1-5E6AFF53E243}" type="slidenum">
              <a:rPr lang="en-US" sz="1200"/>
              <a:pPr/>
              <a:t>28</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D9C7C3E-7C6C-EF4A-BD95-26C58CF1B66C}" type="slidenum">
              <a:rPr lang="en-US" sz="1200"/>
              <a:pPr/>
              <a:t>29</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1D4F389-F574-7B44-A8DC-1C7D37A42EC6}" type="slidenum">
              <a:rPr lang="en-US" sz="1200"/>
              <a:pPr/>
              <a:t>30</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C2F8019-F3EC-944E-9323-6E0F7F608EB6}" type="slidenum">
              <a:rPr lang="en-US" sz="1200"/>
              <a:pPr/>
              <a:t>32</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2A5FA25-681F-4448-9FF7-B605E1C3A8C7}" type="slidenum">
              <a:rPr lang="en-US" sz="1200"/>
              <a:pPr/>
              <a:t>33</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AEDCD9B-3087-4C45-9571-BA9B5DEC9C09}" type="slidenum">
              <a:rPr lang="en-US" sz="1200"/>
              <a:pPr/>
              <a:t>4</a:t>
            </a:fld>
            <a:endParaRPr 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809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00653F1-5D83-DD4B-B2F7-0FB952107C65}" type="slidenum">
              <a:rPr lang="en-US" sz="1200"/>
              <a:pPr/>
              <a:t>34</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CBCA960-FE8B-C742-B3A0-2B77B012C3F7}" type="slidenum">
              <a:rPr lang="en-US" sz="1200"/>
              <a:pPr/>
              <a:t>36</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9E1B2AE-E614-9C45-9684-207778C86A7E}" type="slidenum">
              <a:rPr lang="en-US" sz="1200"/>
              <a:pPr/>
              <a:t>38</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C4BE162-0D62-3B46-86AA-02C8B60F58AD}" type="slidenum">
              <a:rPr lang="en-US" sz="1200"/>
              <a:pPr/>
              <a:t>39</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F830374-43C0-7948-AE77-15BDD92CEE9E}" type="slidenum">
              <a:rPr lang="en-US" sz="1200"/>
              <a:pPr/>
              <a:t>40</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88EE808-3CAF-9840-B561-CBAC0C2A57F4}" type="slidenum">
              <a:rPr lang="en-US" sz="1200"/>
              <a:pPr/>
              <a:t>43</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4B41E07-1E77-BB4D-B40E-507CA3DA2529}" type="slidenum">
              <a:rPr lang="en-US" sz="1200"/>
              <a:pPr/>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F1865DE-B572-BF46-83AF-6EF25905ED2B}" type="slidenum">
              <a:rPr lang="en-US" sz="1200"/>
              <a:pPr/>
              <a:t>6</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B0E8EDE-BDE7-D54A-A14F-DC33D37B7D3C}" type="slidenum">
              <a:rPr lang="en-US" sz="1200"/>
              <a:pPr/>
              <a:t>7</a:t>
            </a:fld>
            <a:endParaRPr lang="en-US" sz="1200"/>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BA1F97A-FB6D-6D41-846A-93545FA8F1F6}" type="slidenum">
              <a:rPr lang="en-US" sz="1200"/>
              <a:pPr/>
              <a:t>8</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6885FD4-FF9D-DC42-8AA6-588AF1748E4C}" type="slidenum">
              <a:rPr lang="en-US" sz="1200"/>
              <a:pPr/>
              <a:t>9</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5545E82-4C84-2849-8BC8-F1DF38D2509B}" type="slidenum">
              <a:rPr lang="en-US" sz="1200"/>
              <a:pPr/>
              <a:t>10</a:t>
            </a:fld>
            <a:endParaRPr lang="en-US" sz="1200"/>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1E3053-2545-9F45-80A6-5B353DD77C8B}" type="slidenum">
              <a:rPr lang="en-US"/>
              <a:pPr/>
              <a:t>‹#›</a:t>
            </a:fld>
            <a:endParaRPr lang="en-US"/>
          </a:p>
        </p:txBody>
      </p:sp>
    </p:spTree>
    <p:extLst>
      <p:ext uri="{BB962C8B-B14F-4D97-AF65-F5344CB8AC3E}">
        <p14:creationId xmlns:p14="http://schemas.microsoft.com/office/powerpoint/2010/main" val="255363220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E6824B-3EAA-9649-9981-FE4C905905F4}" type="slidenum">
              <a:rPr lang="en-US"/>
              <a:pPr/>
              <a:t>‹#›</a:t>
            </a:fld>
            <a:endParaRPr lang="en-US"/>
          </a:p>
        </p:txBody>
      </p:sp>
    </p:spTree>
    <p:extLst>
      <p:ext uri="{BB962C8B-B14F-4D97-AF65-F5344CB8AC3E}">
        <p14:creationId xmlns:p14="http://schemas.microsoft.com/office/powerpoint/2010/main" val="136510044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65D605E-61AB-0E44-88AA-EAF51AD13928}" type="slidenum">
              <a:rPr lang="en-US"/>
              <a:pPr/>
              <a:t>‹#›</a:t>
            </a:fld>
            <a:endParaRPr lang="en-US"/>
          </a:p>
        </p:txBody>
      </p:sp>
    </p:spTree>
    <p:extLst>
      <p:ext uri="{BB962C8B-B14F-4D97-AF65-F5344CB8AC3E}">
        <p14:creationId xmlns:p14="http://schemas.microsoft.com/office/powerpoint/2010/main" val="247199764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15694B-323C-5E45-94F5-A5196C0F8088}" type="slidenum">
              <a:rPr lang="en-US"/>
              <a:pPr/>
              <a:t>‹#›</a:t>
            </a:fld>
            <a:endParaRPr lang="en-US"/>
          </a:p>
        </p:txBody>
      </p:sp>
    </p:spTree>
    <p:extLst>
      <p:ext uri="{BB962C8B-B14F-4D97-AF65-F5344CB8AC3E}">
        <p14:creationId xmlns:p14="http://schemas.microsoft.com/office/powerpoint/2010/main" val="202733030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E95F1B3-0BB5-6045-9570-004B7CD15704}" type="slidenum">
              <a:rPr lang="en-US"/>
              <a:pPr/>
              <a:t>‹#›</a:t>
            </a:fld>
            <a:endParaRPr lang="en-US"/>
          </a:p>
        </p:txBody>
      </p:sp>
    </p:spTree>
    <p:extLst>
      <p:ext uri="{BB962C8B-B14F-4D97-AF65-F5344CB8AC3E}">
        <p14:creationId xmlns:p14="http://schemas.microsoft.com/office/powerpoint/2010/main" val="335212947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3AA89C5-4CA5-B14C-9AAF-FE02212811C2}" type="slidenum">
              <a:rPr lang="en-US"/>
              <a:pPr/>
              <a:t>‹#›</a:t>
            </a:fld>
            <a:endParaRPr lang="en-US"/>
          </a:p>
        </p:txBody>
      </p:sp>
    </p:spTree>
    <p:extLst>
      <p:ext uri="{BB962C8B-B14F-4D97-AF65-F5344CB8AC3E}">
        <p14:creationId xmlns:p14="http://schemas.microsoft.com/office/powerpoint/2010/main" val="3024472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A36D036-74A8-5F45-9B6D-505191858A9E}" type="slidenum">
              <a:rPr lang="en-US"/>
              <a:pPr/>
              <a:t>‹#›</a:t>
            </a:fld>
            <a:endParaRPr lang="en-US"/>
          </a:p>
        </p:txBody>
      </p:sp>
    </p:spTree>
    <p:extLst>
      <p:ext uri="{BB962C8B-B14F-4D97-AF65-F5344CB8AC3E}">
        <p14:creationId xmlns:p14="http://schemas.microsoft.com/office/powerpoint/2010/main" val="115595020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A59281C-34E5-1D47-AEFC-434D4C09470E}" type="slidenum">
              <a:rPr lang="en-US"/>
              <a:pPr/>
              <a:t>‹#›</a:t>
            </a:fld>
            <a:endParaRPr lang="en-US"/>
          </a:p>
        </p:txBody>
      </p:sp>
    </p:spTree>
    <p:extLst>
      <p:ext uri="{BB962C8B-B14F-4D97-AF65-F5344CB8AC3E}">
        <p14:creationId xmlns:p14="http://schemas.microsoft.com/office/powerpoint/2010/main" val="368950595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6E44A2B-C900-D843-B498-042699403917}" type="slidenum">
              <a:rPr lang="en-US"/>
              <a:pPr/>
              <a:t>‹#›</a:t>
            </a:fld>
            <a:endParaRPr lang="en-US"/>
          </a:p>
        </p:txBody>
      </p:sp>
    </p:spTree>
    <p:extLst>
      <p:ext uri="{BB962C8B-B14F-4D97-AF65-F5344CB8AC3E}">
        <p14:creationId xmlns:p14="http://schemas.microsoft.com/office/powerpoint/2010/main" val="368432844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4859418-7CCC-554F-971D-12480BE7E796}" type="slidenum">
              <a:rPr lang="en-US"/>
              <a:pPr/>
              <a:t>‹#›</a:t>
            </a:fld>
            <a:endParaRPr lang="en-US"/>
          </a:p>
        </p:txBody>
      </p:sp>
    </p:spTree>
    <p:extLst>
      <p:ext uri="{BB962C8B-B14F-4D97-AF65-F5344CB8AC3E}">
        <p14:creationId xmlns:p14="http://schemas.microsoft.com/office/powerpoint/2010/main" val="57355091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83B2647-9E14-094A-8E90-A3BEC2DDAF45}" type="slidenum">
              <a:rPr lang="en-US"/>
              <a:pPr/>
              <a:t>‹#›</a:t>
            </a:fld>
            <a:endParaRPr lang="en-US"/>
          </a:p>
        </p:txBody>
      </p:sp>
    </p:spTree>
    <p:extLst>
      <p:ext uri="{BB962C8B-B14F-4D97-AF65-F5344CB8AC3E}">
        <p14:creationId xmlns:p14="http://schemas.microsoft.com/office/powerpoint/2010/main" val="59496335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C88DDBC-02BD-1946-B505-BD2ED77F8D12}" type="slidenum">
              <a:rPr lang="en-US"/>
              <a:pPr/>
              <a:t>‹#›</a:t>
            </a:fld>
            <a:endParaRPr lang="en-US"/>
          </a:p>
        </p:txBody>
      </p:sp>
    </p:spTree>
    <p:extLst>
      <p:ext uri="{BB962C8B-B14F-4D97-AF65-F5344CB8AC3E}">
        <p14:creationId xmlns:p14="http://schemas.microsoft.com/office/powerpoint/2010/main" val="219060204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76CA2BE-7CBE-C94B-B866-A19BD94B3081}" type="slidenum">
              <a:rPr lang="en-US"/>
              <a:pPr/>
              <a:t>‹#›</a:t>
            </a:fld>
            <a:endParaRPr lang="en-US"/>
          </a:p>
        </p:txBody>
      </p:sp>
    </p:spTree>
    <p:extLst>
      <p:ext uri="{BB962C8B-B14F-4D97-AF65-F5344CB8AC3E}">
        <p14:creationId xmlns:p14="http://schemas.microsoft.com/office/powerpoint/2010/main" val="266717591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34A1E425-B2A4-CF40-838F-D439F0DEA9B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12.xml"/><Relationship Id="rId5" Type="http://schemas.openxmlformats.org/officeDocument/2006/relationships/image" Target="../media/image24.jpeg"/><Relationship Id="rId6" Type="http://schemas.openxmlformats.org/officeDocument/2006/relationships/image" Target="../media/image25.jpeg"/><Relationship Id="rId1" Type="http://schemas.microsoft.com/office/2007/relationships/media" Target="jovian_moons.mov" TargetMode="External"/><Relationship Id="rId2" Type="http://schemas.openxmlformats.org/officeDocument/2006/relationships/video" Target="jovian_moons.m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14.xml"/><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1" Type="http://schemas.microsoft.com/office/2007/relationships/media" Target="Venus_movie.mov" TargetMode="External"/><Relationship Id="rId2" Type="http://schemas.openxmlformats.org/officeDocument/2006/relationships/video" Target="Venus_movie.mov"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15.xml"/><Relationship Id="rId5" Type="http://schemas.openxmlformats.org/officeDocument/2006/relationships/image" Target="../media/image30.jpeg"/><Relationship Id="rId6" Type="http://schemas.openxmlformats.org/officeDocument/2006/relationships/image" Target="../media/image31.jpeg"/><Relationship Id="rId1" Type="http://schemas.microsoft.com/office/2007/relationships/media" Target="Mars_Movie.mov" TargetMode="External"/><Relationship Id="rId2" Type="http://schemas.openxmlformats.org/officeDocument/2006/relationships/video" Target="Mars_Movie.mov"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16.xml"/><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1" Type="http://schemas.microsoft.com/office/2007/relationships/media" Target="Saturn_movie.mov" TargetMode="External"/><Relationship Id="rId2" Type="http://schemas.openxmlformats.org/officeDocument/2006/relationships/video" Target="Saturn_movie.mov"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17.xml"/><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 Id="rId1" Type="http://schemas.microsoft.com/office/2007/relationships/media" Target="neptune.mov" TargetMode="External"/><Relationship Id="rId2" Type="http://schemas.openxmlformats.org/officeDocument/2006/relationships/video" Target="neptune.m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55.gif"/><Relationship Id="rId4" Type="http://schemas.openxmlformats.org/officeDocument/2006/relationships/image" Target="../media/image56.png"/><Relationship Id="rId5"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hyperlink" Target="http://en.wikipedia.org/wiki/Galileo_Galile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5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 Id="rId3" Type="http://schemas.openxmlformats.org/officeDocument/2006/relationships/image" Target="../media/image6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6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5" Type="http://schemas.openxmlformats.org/officeDocument/2006/relationships/image" Target="../media/image66.pn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7.jpeg"/></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70.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3.gi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eg"/><Relationship Id="rId3" Type="http://schemas.openxmlformats.org/officeDocument/2006/relationships/image" Target="../media/image7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eg"/></Relationships>
</file>

<file path=ppt/slides/_rels/slide43.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9"/>
          <p:cNvSpPr>
            <a:spLocks noGrp="1"/>
          </p:cNvSpPr>
          <p:nvPr>
            <p:ph type="ctrTitle"/>
          </p:nvPr>
        </p:nvSpPr>
        <p:spPr>
          <a:xfrm>
            <a:off x="3962400" y="3276600"/>
            <a:ext cx="5181600" cy="762000"/>
          </a:xfrm>
        </p:spPr>
        <p:txBody>
          <a:bodyPr/>
          <a:lstStyle/>
          <a:p>
            <a:pPr eaLnBrk="1" hangingPunct="1"/>
            <a:r>
              <a:rPr lang="en-US" sz="3200" b="1" i="1" dirty="0">
                <a:solidFill>
                  <a:schemeClr val="bg2"/>
                </a:solidFill>
                <a:latin typeface="Arial" charset="0"/>
                <a:ea typeface="ＭＳ Ｐゴシック" charset="0"/>
                <a:cs typeface="ＭＳ Ｐゴシック" charset="0"/>
              </a:rPr>
              <a:t>Galileo &amp; the Church</a:t>
            </a:r>
          </a:p>
        </p:txBody>
      </p:sp>
      <p:sp>
        <p:nvSpPr>
          <p:cNvPr id="16387" name="Subtitle 10"/>
          <p:cNvSpPr>
            <a:spLocks noGrp="1"/>
          </p:cNvSpPr>
          <p:nvPr>
            <p:ph type="subTitle" idx="1"/>
          </p:nvPr>
        </p:nvSpPr>
        <p:spPr>
          <a:xfrm>
            <a:off x="3962400" y="4114800"/>
            <a:ext cx="5181600" cy="1371600"/>
          </a:xfrm>
        </p:spPr>
        <p:txBody>
          <a:bodyPr/>
          <a:lstStyle/>
          <a:p>
            <a:pPr eaLnBrk="1" hangingPunct="1"/>
            <a:r>
              <a:rPr lang="en-US" dirty="0">
                <a:latin typeface="Arial" charset="0"/>
                <a:ea typeface="ＭＳ Ｐゴシック" charset="0"/>
                <a:cs typeface="ＭＳ Ｐゴシック" charset="0"/>
              </a:rPr>
              <a:t>Dr. Carl J. Wenning</a:t>
            </a:r>
          </a:p>
          <a:p>
            <a:pPr eaLnBrk="1" hangingPunct="1"/>
            <a:r>
              <a:rPr lang="en-US" sz="2400" dirty="0">
                <a:latin typeface="Arial" charset="0"/>
                <a:ea typeface="ＭＳ Ｐゴシック" charset="0"/>
                <a:cs typeface="ＭＳ Ｐゴシック" charset="0"/>
              </a:rPr>
              <a:t>ISU Physics Department </a:t>
            </a:r>
          </a:p>
        </p:txBody>
      </p:sp>
      <p:pic>
        <p:nvPicPr>
          <p:cNvPr id="16388" name="Picture 13" descr="coat of arm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685800"/>
            <a:ext cx="2125663"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9" name="Picture 14" descr="galile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766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i="1">
                <a:solidFill>
                  <a:schemeClr val="bg2"/>
                </a:solidFill>
                <a:latin typeface="Arial" charset="0"/>
                <a:ea typeface="ＭＳ Ｐゴシック" charset="0"/>
                <a:cs typeface="ＭＳ Ｐゴシック" charset="0"/>
              </a:rPr>
              <a:t>Sidereus Nuncius</a:t>
            </a:r>
            <a:r>
              <a:rPr lang="en-US">
                <a:solidFill>
                  <a:schemeClr val="bg2"/>
                </a:solidFill>
                <a:latin typeface="Arial" charset="0"/>
                <a:ea typeface="ＭＳ Ｐゴシック" charset="0"/>
                <a:cs typeface="ＭＳ Ｐゴシック" charset="0"/>
              </a:rPr>
              <a:t>…1610</a:t>
            </a:r>
            <a:endParaRPr lang="en-US">
              <a:latin typeface="Arial" charset="0"/>
              <a:ea typeface="ＭＳ Ｐゴシック" charset="0"/>
              <a:cs typeface="ＭＳ Ｐゴシック" charset="0"/>
            </a:endParaRPr>
          </a:p>
        </p:txBody>
      </p:sp>
      <p:pic>
        <p:nvPicPr>
          <p:cNvPr id="52227" name="Picture 3" descr="sidereus-nuncius-tito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05000"/>
            <a:ext cx="2790825" cy="41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28" name="Picture 4" descr="cover_siderius"/>
          <p:cNvPicPr>
            <a:picLocks noChangeAspect="1" noChangeArrowheads="1"/>
          </p:cNvPicPr>
          <p:nvPr/>
        </p:nvPicPr>
        <p:blipFill>
          <a:blip r:embed="rId4">
            <a:extLst>
              <a:ext uri="{28A0092B-C50C-407E-A947-70E740481C1C}">
                <a14:useLocalDpi xmlns:a14="http://schemas.microsoft.com/office/drawing/2010/main" val="0"/>
              </a:ext>
            </a:extLst>
          </a:blip>
          <a:srcRect l="13757" t="3513" r="13757" b="1756"/>
          <a:stretch>
            <a:fillRect/>
          </a:stretch>
        </p:blipFill>
        <p:spPr bwMode="auto">
          <a:xfrm>
            <a:off x="1447800" y="1905000"/>
            <a:ext cx="2819400" cy="414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en-US">
                <a:solidFill>
                  <a:schemeClr val="bg2"/>
                </a:solidFill>
                <a:latin typeface="Arial" charset="0"/>
                <a:ea typeface="ＭＳ Ｐゴシック" charset="0"/>
                <a:cs typeface="ＭＳ Ｐゴシック" charset="0"/>
              </a:rPr>
              <a:t>Craters of the moon</a:t>
            </a:r>
            <a:endParaRPr lang="en-US">
              <a:latin typeface="Arial" charset="0"/>
              <a:ea typeface="ＭＳ Ｐゴシック" charset="0"/>
              <a:cs typeface="ＭＳ Ｐゴシック" charset="0"/>
            </a:endParaRPr>
          </a:p>
        </p:txBody>
      </p:sp>
      <p:pic>
        <p:nvPicPr>
          <p:cNvPr id="35843" name="Picture 3" descr="craters of moon"/>
          <p:cNvPicPr>
            <a:picLocks noChangeAspect="1" noChangeArrowheads="1"/>
          </p:cNvPicPr>
          <p:nvPr/>
        </p:nvPicPr>
        <p:blipFill>
          <a:blip r:embed="rId3">
            <a:lum contrast="26000"/>
            <a:extLst>
              <a:ext uri="{28A0092B-C50C-407E-A947-70E740481C1C}">
                <a14:useLocalDpi xmlns:a14="http://schemas.microsoft.com/office/drawing/2010/main" val="0"/>
              </a:ext>
            </a:extLst>
          </a:blip>
          <a:srcRect t="3062" b="2451"/>
          <a:stretch>
            <a:fillRect/>
          </a:stretch>
        </p:blipFill>
        <p:spPr bwMode="auto">
          <a:xfrm>
            <a:off x="457200" y="1981200"/>
            <a:ext cx="5257800" cy="422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4" name="Picture 4" descr="moon_99_02_23_south"/>
          <p:cNvPicPr>
            <a:picLocks noChangeAspect="1" noChangeArrowheads="1"/>
          </p:cNvPicPr>
          <p:nvPr/>
        </p:nvPicPr>
        <p:blipFill>
          <a:blip r:embed="rId4">
            <a:extLst>
              <a:ext uri="{28A0092B-C50C-407E-A947-70E740481C1C}">
                <a14:useLocalDpi xmlns:a14="http://schemas.microsoft.com/office/drawing/2010/main" val="0"/>
              </a:ext>
            </a:extLst>
          </a:blip>
          <a:srcRect l="11520"/>
          <a:stretch>
            <a:fillRect/>
          </a:stretch>
        </p:blipFill>
        <p:spPr bwMode="auto">
          <a:xfrm>
            <a:off x="6042025" y="0"/>
            <a:ext cx="3101975"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sz="quarter"/>
          </p:nvPr>
        </p:nvSpPr>
        <p:spPr/>
        <p:txBody>
          <a:bodyPr/>
          <a:lstStyle/>
          <a:p>
            <a:pPr eaLnBrk="1" hangingPunct="1"/>
            <a:r>
              <a:rPr lang="en-US">
                <a:solidFill>
                  <a:schemeClr val="bg2"/>
                </a:solidFill>
                <a:latin typeface="Arial" charset="0"/>
                <a:ea typeface="ＭＳ Ｐゴシック" charset="0"/>
                <a:cs typeface="ＭＳ Ｐゴシック" charset="0"/>
              </a:rPr>
              <a:t>Nebulous regions</a:t>
            </a:r>
            <a:endParaRPr lang="en-US">
              <a:latin typeface="Arial" charset="0"/>
              <a:ea typeface="ＭＳ Ｐゴシック" charset="0"/>
              <a:cs typeface="ＭＳ Ｐゴシック" charset="0"/>
            </a:endParaRPr>
          </a:p>
        </p:txBody>
      </p:sp>
      <p:pic>
        <p:nvPicPr>
          <p:cNvPr id="48131" name="Picture 3" descr="pleiade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l="15419" r="7710"/>
          <a:stretch>
            <a:fillRect/>
          </a:stretch>
        </p:blipFill>
        <p:spPr>
          <a:xfrm>
            <a:off x="1371600" y="1828800"/>
            <a:ext cx="2625725" cy="1981200"/>
          </a:xfrm>
        </p:spPr>
      </p:pic>
      <p:pic>
        <p:nvPicPr>
          <p:cNvPr id="48132" name="Picture 4" descr="SN-OrionNeb"/>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752600" y="4114800"/>
            <a:ext cx="1690688" cy="2438400"/>
          </a:xfrm>
        </p:spPr>
      </p:pic>
      <p:pic>
        <p:nvPicPr>
          <p:cNvPr id="48133" name="Picture 5" descr="Orion Nebula 0117200524bitrs2"/>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648200" y="4114800"/>
            <a:ext cx="3378200" cy="2395538"/>
          </a:xfrm>
          <a:ln>
            <a:solidFill>
              <a:schemeClr val="bg1"/>
            </a:solidFill>
            <a:miter lim="800000"/>
            <a:headEnd/>
            <a:tailEnd/>
          </a:ln>
        </p:spPr>
      </p:pic>
      <p:pic>
        <p:nvPicPr>
          <p:cNvPr id="48134" name="Picture 6" descr="pleiades-flat"/>
          <p:cNvPicPr>
            <a:picLocks noGrp="1" noChangeAspect="1" noChangeArrowheads="1"/>
          </p:cNvPicPr>
          <p:nvPr>
            <p:ph sz="quarter" idx="2"/>
          </p:nvPr>
        </p:nvPicPr>
        <p:blipFill>
          <a:blip r:embed="rId6">
            <a:lum contrast="20000"/>
            <a:extLst>
              <a:ext uri="{28A0092B-C50C-407E-A947-70E740481C1C}">
                <a14:useLocalDpi xmlns:a14="http://schemas.microsoft.com/office/drawing/2010/main" val="0"/>
              </a:ext>
            </a:extLst>
          </a:blip>
          <a:srcRect l="10800" t="13757" r="12601" b="13757"/>
          <a:stretch>
            <a:fillRect/>
          </a:stretch>
        </p:blipFill>
        <p:spPr>
          <a:xfrm>
            <a:off x="5029200" y="1828800"/>
            <a:ext cx="2600325" cy="1930400"/>
          </a:xfrm>
          <a:ln>
            <a:solidFill>
              <a:schemeClr val="bg1"/>
            </a:solidFill>
            <a:miter lim="800000"/>
            <a:headEnd/>
            <a:tailEnd/>
          </a:ln>
        </p:spPr>
      </p:pic>
      <p:pic>
        <p:nvPicPr>
          <p:cNvPr id="48135" name="Picture 7" descr="milky_way"/>
          <p:cNvPicPr>
            <a:picLocks noChangeAspect="1" noChangeArrowheads="1"/>
          </p:cNvPicPr>
          <p:nvPr/>
        </p:nvPicPr>
        <p:blipFill>
          <a:blip r:embed="rId7">
            <a:lum contrast="20000"/>
            <a:extLst>
              <a:ext uri="{28A0092B-C50C-407E-A947-70E740481C1C}">
                <a14:useLocalDpi xmlns:a14="http://schemas.microsoft.com/office/drawing/2010/main" val="0"/>
              </a:ext>
            </a:extLst>
          </a:blip>
          <a:srcRect l="1810"/>
          <a:stretch>
            <a:fillRect/>
          </a:stretch>
        </p:blipFill>
        <p:spPr bwMode="auto">
          <a:xfrm>
            <a:off x="7086600" y="228600"/>
            <a:ext cx="1725613" cy="151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solidFill>
                  <a:schemeClr val="bg2"/>
                </a:solidFill>
                <a:latin typeface="Arial" charset="0"/>
                <a:ea typeface="ＭＳ Ｐゴシック" charset="0"/>
                <a:cs typeface="ＭＳ Ｐゴシック" charset="0"/>
              </a:rPr>
              <a:t>Moons of Jupiter</a:t>
            </a:r>
            <a:endParaRPr lang="en-US">
              <a:latin typeface="Arial" charset="0"/>
              <a:ea typeface="ＭＳ Ｐゴシック" charset="0"/>
              <a:cs typeface="ＭＳ Ｐゴシック" charset="0"/>
            </a:endParaRPr>
          </a:p>
        </p:txBody>
      </p:sp>
      <p:pic>
        <p:nvPicPr>
          <p:cNvPr id="41987" name="Picture 3" descr="galileocalcsremoons"/>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635000" y="1828800"/>
            <a:ext cx="3227388"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8" name="jovian_moons.mov" descr="/Users/carlwenning/Desktop/jovian_moons.mov">
            <a:hlinkClick r:id="" action="ppaction://media"/>
          </p:cNvPr>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3944938" y="3124200"/>
            <a:ext cx="5156200" cy="1219200"/>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98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1988"/>
                                        </p:tgtEl>
                                      </p:cBhvr>
                                    </p:cmd>
                                  </p:childTnLst>
                                </p:cTn>
                              </p:par>
                            </p:childTnLst>
                          </p:cTn>
                        </p:par>
                      </p:childTnLst>
                    </p:cTn>
                  </p:par>
                </p:childTnLst>
              </p:cTn>
              <p:nextCondLst>
                <p:cond evt="onClick" delay="0">
                  <p:tgtEl>
                    <p:spTgt spid="41988"/>
                  </p:tgtEl>
                </p:cond>
              </p:nextCondLst>
            </p:seq>
            <p:video>
              <p:cMediaNode>
                <p:cTn id="7" fill="hold" display="0">
                  <p:stCondLst>
                    <p:cond delay="indefinite"/>
                  </p:stCondLst>
                  <p:endCondLst>
                    <p:cond evt="onNext" delay="0">
                      <p:tgtEl>
                        <p:sldTgt/>
                      </p:tgtEl>
                    </p:cond>
                    <p:cond evt="onPrev" delay="0">
                      <p:tgtEl>
                        <p:sldTgt/>
                      </p:tgtEl>
                    </p:cond>
                  </p:endCondLst>
                </p:cTn>
                <p:tgtEl>
                  <p:spTgt spid="41988"/>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2" descr="life and times gali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5638800"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5" name="Rectangle 4"/>
          <p:cNvSpPr>
            <a:spLocks noGrp="1" noChangeArrowheads="1"/>
          </p:cNvSpPr>
          <p:nvPr>
            <p:ph type="title"/>
          </p:nvPr>
        </p:nvSpPr>
        <p:spPr>
          <a:xfrm>
            <a:off x="685800" y="533400"/>
            <a:ext cx="7772400" cy="914400"/>
          </a:xfrm>
        </p:spPr>
        <p:txBody>
          <a:bodyPr/>
          <a:lstStyle/>
          <a:p>
            <a:pPr eaLnBrk="1" hangingPunct="1"/>
            <a:r>
              <a:rPr lang="en-US" sz="4000" dirty="0" smtClean="0">
                <a:solidFill>
                  <a:schemeClr val="bg2"/>
                </a:solidFill>
                <a:latin typeface="Arial" charset="0"/>
                <a:ea typeface="ＭＳ Ｐゴシック" charset="0"/>
                <a:cs typeface="ＭＳ Ｐゴシック" charset="0"/>
              </a:rPr>
              <a:t>Subsequent </a:t>
            </a:r>
            <a:r>
              <a:rPr lang="en-US" sz="4000" dirty="0">
                <a:solidFill>
                  <a:schemeClr val="bg2"/>
                </a:solidFill>
                <a:latin typeface="Arial" charset="0"/>
                <a:ea typeface="ＭＳ Ｐゴシック" charset="0"/>
                <a:cs typeface="ＭＳ Ｐゴシック" charset="0"/>
              </a:rPr>
              <a:t>observations</a:t>
            </a:r>
            <a:endParaRPr lang="en-US" dirty="0">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venus-phas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425"/>
            <a:ext cx="9144000" cy="7053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title"/>
          </p:nvPr>
        </p:nvSpPr>
        <p:spPr>
          <a:xfrm>
            <a:off x="1143000" y="228600"/>
            <a:ext cx="7772400" cy="1143000"/>
          </a:xfrm>
        </p:spPr>
        <p:txBody>
          <a:bodyPr/>
          <a:lstStyle/>
          <a:p>
            <a:pPr algn="r" eaLnBrk="1" hangingPunct="1"/>
            <a:r>
              <a:rPr lang="en-US">
                <a:solidFill>
                  <a:schemeClr val="bg2"/>
                </a:solidFill>
                <a:latin typeface="Arial" charset="0"/>
                <a:ea typeface="ＭＳ Ｐゴシック" charset="0"/>
                <a:cs typeface="ＭＳ Ｐゴシック" charset="0"/>
              </a:rPr>
              <a:t>Phases of Venus</a:t>
            </a:r>
            <a:endParaRPr lang="en-US">
              <a:latin typeface="Arial" charset="0"/>
              <a:ea typeface="ＭＳ Ｐゴシック" charset="0"/>
              <a:cs typeface="ＭＳ Ｐゴシック" charset="0"/>
            </a:endParaRPr>
          </a:p>
        </p:txBody>
      </p:sp>
      <p:pic>
        <p:nvPicPr>
          <p:cNvPr id="37892" name="Picture 4" descr="galileo_planets_large"/>
          <p:cNvPicPr>
            <a:picLocks noChangeAspect="1" noChangeArrowheads="1"/>
          </p:cNvPicPr>
          <p:nvPr/>
        </p:nvPicPr>
        <p:blipFill>
          <a:blip r:embed="rId6">
            <a:extLst>
              <a:ext uri="{28A0092B-C50C-407E-A947-70E740481C1C}">
                <a14:useLocalDpi xmlns:a14="http://schemas.microsoft.com/office/drawing/2010/main" val="0"/>
              </a:ext>
            </a:extLst>
          </a:blip>
          <a:srcRect l="11250" t="29448" r="5624" b="7362"/>
          <a:stretch>
            <a:fillRect/>
          </a:stretch>
        </p:blipFill>
        <p:spPr bwMode="auto">
          <a:xfrm>
            <a:off x="304800" y="3124200"/>
            <a:ext cx="3581400" cy="2078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3" name="Venus_movie.mov" descr="/Users/carlwenning/Desktop/Venus_movie.mov">
            <a:hlinkClick r:id="" action="ppaction://media"/>
          </p:cNvPr>
          <p:cNvPicPr/>
          <p:nvPr>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4038600" y="3276600"/>
            <a:ext cx="2414588" cy="1811338"/>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89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7893"/>
                                        </p:tgtEl>
                                      </p:cBhvr>
                                    </p:cmd>
                                  </p:childTnLst>
                                </p:cTn>
                              </p:par>
                            </p:childTnLst>
                          </p:cTn>
                        </p:par>
                      </p:childTnLst>
                    </p:cTn>
                  </p:par>
                </p:childTnLst>
              </p:cTn>
              <p:nextCondLst>
                <p:cond evt="onClick" delay="0">
                  <p:tgtEl>
                    <p:spTgt spid="37893"/>
                  </p:tgtEl>
                </p:cond>
              </p:nextCondLst>
            </p:seq>
            <p:video>
              <p:cMediaNode>
                <p:cTn id="7" fill="hold" display="0">
                  <p:stCondLst>
                    <p:cond delay="indefinite"/>
                  </p:stCondLst>
                  <p:endCondLst>
                    <p:cond evt="onNext" delay="0">
                      <p:tgtEl>
                        <p:sldTgt/>
                      </p:tgtEl>
                    </p:cond>
                    <p:cond evt="onPrev" delay="0">
                      <p:tgtEl>
                        <p:sldTgt/>
                      </p:tgtEl>
                    </p:cond>
                  </p:endCondLst>
                </p:cTn>
                <p:tgtEl>
                  <p:spTgt spid="3789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solidFill>
                  <a:schemeClr val="bg2"/>
                </a:solidFill>
                <a:latin typeface="Arial" charset="0"/>
                <a:ea typeface="ＭＳ Ｐゴシック" charset="0"/>
                <a:cs typeface="ＭＳ Ｐゴシック" charset="0"/>
              </a:rPr>
              <a:t>Changing size of Mars</a:t>
            </a:r>
            <a:endParaRPr lang="en-US">
              <a:latin typeface="Arial" charset="0"/>
              <a:ea typeface="ＭＳ Ｐゴシック" charset="0"/>
              <a:cs typeface="ＭＳ Ｐゴシック" charset="0"/>
            </a:endParaRPr>
          </a:p>
        </p:txBody>
      </p:sp>
      <p:pic>
        <p:nvPicPr>
          <p:cNvPr id="39939" name="Picture 3" descr="Galilean_M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752600"/>
            <a:ext cx="35052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0" name="Mars_Movie.mov" descr="/Users/carlwenning/Desktop/Mars_Movie.mov">
            <a:hlinkClick r:id="" action="ppaction://media"/>
          </p:cNvPr>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800600" y="2286000"/>
            <a:ext cx="2997200" cy="2540000"/>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94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9940"/>
                                        </p:tgtEl>
                                      </p:cBhvr>
                                    </p:cmd>
                                  </p:childTnLst>
                                </p:cTn>
                              </p:par>
                            </p:childTnLst>
                          </p:cTn>
                        </p:par>
                      </p:childTnLst>
                    </p:cTn>
                  </p:par>
                </p:childTnLst>
              </p:cTn>
              <p:nextCondLst>
                <p:cond evt="onClick" delay="0">
                  <p:tgtEl>
                    <p:spTgt spid="39940"/>
                  </p:tgtEl>
                </p:cond>
              </p:nextCondLst>
            </p:seq>
            <p:video>
              <p:cMediaNode>
                <p:cTn id="7" fill="hold" display="0">
                  <p:stCondLst>
                    <p:cond delay="indefinite"/>
                  </p:stCondLst>
                  <p:endCondLst>
                    <p:cond evt="onNext" delay="0">
                      <p:tgtEl>
                        <p:sldTgt/>
                      </p:tgtEl>
                    </p:cond>
                    <p:cond evt="onPrev" delay="0">
                      <p:tgtEl>
                        <p:sldTgt/>
                      </p:tgtEl>
                    </p:cond>
                  </p:endCondLst>
                </p:cTn>
                <p:tgtEl>
                  <p:spTgt spid="39940"/>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solidFill>
                  <a:schemeClr val="bg2"/>
                </a:solidFill>
                <a:latin typeface="Arial" charset="0"/>
                <a:ea typeface="ＭＳ Ｐゴシック" charset="0"/>
                <a:cs typeface="ＭＳ Ｐゴシック" charset="0"/>
              </a:rPr>
              <a:t>Triple-Starred </a:t>
            </a:r>
            <a:r>
              <a:rPr lang="en-US" dirty="0" smtClean="0">
                <a:solidFill>
                  <a:schemeClr val="bg2"/>
                </a:solidFill>
                <a:latin typeface="Arial" charset="0"/>
                <a:ea typeface="ＭＳ Ｐゴシック" charset="0"/>
                <a:cs typeface="ＭＳ Ｐゴシック" charset="0"/>
              </a:rPr>
              <a:t>Saturn</a:t>
            </a:r>
            <a:endParaRPr lang="en-US" dirty="0">
              <a:latin typeface="Arial" charset="0"/>
              <a:ea typeface="ＭＳ Ｐゴシック" charset="0"/>
              <a:cs typeface="ＭＳ Ｐゴシック" charset="0"/>
            </a:endParaRPr>
          </a:p>
        </p:txBody>
      </p:sp>
      <p:pic>
        <p:nvPicPr>
          <p:cNvPr id="44035" name="Saturn_movie.mov" descr="/Users/carlwenning/Desktop/Saturn_movie.mov">
            <a:hlinkClick r:id="" action="ppaction://media"/>
          </p:cNvPr>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6553200" y="4800600"/>
            <a:ext cx="2362200" cy="1771650"/>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pic>
        <p:nvPicPr>
          <p:cNvPr id="44036" name="Picture 4" descr="changing-aspect-saturn-rings_sm"/>
          <p:cNvPicPr>
            <a:picLocks noChangeAspect="1" noChangeArrowheads="1"/>
          </p:cNvPicPr>
          <p:nvPr/>
        </p:nvPicPr>
        <p:blipFill>
          <a:blip r:embed="rId6">
            <a:lum contrast="22000"/>
            <a:extLst>
              <a:ext uri="{28A0092B-C50C-407E-A947-70E740481C1C}">
                <a14:useLocalDpi xmlns:a14="http://schemas.microsoft.com/office/drawing/2010/main" val="0"/>
              </a:ext>
            </a:extLst>
          </a:blip>
          <a:srcRect l="833" t="12973" b="25946"/>
          <a:stretch>
            <a:fillRect/>
          </a:stretch>
        </p:blipFill>
        <p:spPr bwMode="auto">
          <a:xfrm>
            <a:off x="1295400" y="1524000"/>
            <a:ext cx="6629400" cy="314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7" name="Picture 6" descr="saturn_rings"/>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304800" y="4191000"/>
            <a:ext cx="2241550" cy="226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03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4035"/>
                                        </p:tgtEl>
                                      </p:cBhvr>
                                    </p:cmd>
                                  </p:childTnLst>
                                </p:cTn>
                              </p:par>
                            </p:childTnLst>
                          </p:cTn>
                        </p:par>
                      </p:childTnLst>
                    </p:cTn>
                  </p:par>
                </p:childTnLst>
              </p:cTn>
              <p:nextCondLst>
                <p:cond evt="onClick" delay="0">
                  <p:tgtEl>
                    <p:spTgt spid="44035"/>
                  </p:tgtEl>
                </p:cond>
              </p:nextCondLst>
            </p:seq>
            <p:video>
              <p:cMediaNode>
                <p:cTn id="7" fill="hold" display="0">
                  <p:stCondLst>
                    <p:cond delay="indefinite"/>
                  </p:stCondLst>
                  <p:endCondLst>
                    <p:cond evt="onNext" delay="0">
                      <p:tgtEl>
                        <p:sldTgt/>
                      </p:tgtEl>
                    </p:cond>
                    <p:cond evt="onPrev" delay="0">
                      <p:tgtEl>
                        <p:sldTgt/>
                      </p:tgtEl>
                    </p:cond>
                  </p:endCondLst>
                </p:cTn>
                <p:tgtEl>
                  <p:spTgt spid="4403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en-US">
                <a:solidFill>
                  <a:schemeClr val="bg2"/>
                </a:solidFill>
                <a:latin typeface="Arial" charset="0"/>
                <a:ea typeface="ＭＳ Ｐゴシック" charset="0"/>
                <a:cs typeface="ＭＳ Ｐゴシック" charset="0"/>
              </a:rPr>
              <a:t>Neptune</a:t>
            </a:r>
            <a:endParaRPr lang="en-US">
              <a:latin typeface="Arial" charset="0"/>
              <a:ea typeface="ＭＳ Ｐゴシック" charset="0"/>
              <a:cs typeface="ＭＳ Ｐゴシック" charset="0"/>
            </a:endParaRPr>
          </a:p>
        </p:txBody>
      </p:sp>
      <p:pic>
        <p:nvPicPr>
          <p:cNvPr id="46083" name="Picture 3" descr="nept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0"/>
            <a:ext cx="4303713" cy="430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4" name="Picture 4" descr="G-Neptu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648200"/>
            <a:ext cx="3124200" cy="85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5" name="neptune.mov" descr="/Users/carlwenning/Desktop/neptune.mov">
            <a:hlinkClick r:id="" action="ppaction://media"/>
          </p:cNvPr>
          <p:cNvPicPr/>
          <p:nvPr>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304800" y="3962400"/>
            <a:ext cx="4724400" cy="2540000"/>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08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6085"/>
                                        </p:tgtEl>
                                      </p:cBhvr>
                                    </p:cmd>
                                  </p:childTnLst>
                                </p:cTn>
                              </p:par>
                            </p:childTnLst>
                          </p:cTn>
                        </p:par>
                      </p:childTnLst>
                    </p:cTn>
                  </p:par>
                </p:childTnLst>
              </p:cTn>
              <p:nextCondLst>
                <p:cond evt="onClick" delay="0">
                  <p:tgtEl>
                    <p:spTgt spid="46085"/>
                  </p:tgtEl>
                </p:cond>
              </p:nextCondLst>
            </p:seq>
            <p:video>
              <p:cMediaNode>
                <p:cTn id="7" fill="hold" display="0">
                  <p:stCondLst>
                    <p:cond delay="indefinite"/>
                  </p:stCondLst>
                  <p:endCondLst>
                    <p:cond evt="onNext" delay="0">
                      <p:tgtEl>
                        <p:sldTgt/>
                      </p:tgtEl>
                    </p:cond>
                    <p:cond evt="onPrev" delay="0">
                      <p:tgtEl>
                        <p:sldTgt/>
                      </p:tgtEl>
                    </p:cond>
                  </p:endCondLst>
                </p:cTn>
                <p:tgtEl>
                  <p:spTgt spid="4608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solidFill>
                  <a:schemeClr val="bg2"/>
                </a:solidFill>
                <a:latin typeface="Arial" charset="0"/>
                <a:ea typeface="ＭＳ Ｐゴシック" charset="0"/>
                <a:cs typeface="ＭＳ Ｐゴシック" charset="0"/>
              </a:rPr>
              <a:t>Sunspots</a:t>
            </a:r>
            <a:endParaRPr lang="en-US">
              <a:latin typeface="Arial" charset="0"/>
              <a:ea typeface="ＭＳ Ｐゴシック" charset="0"/>
              <a:cs typeface="ＭＳ Ｐゴシック" charset="0"/>
            </a:endParaRPr>
          </a:p>
        </p:txBody>
      </p:sp>
      <p:pic>
        <p:nvPicPr>
          <p:cNvPr id="50179" name="Picture 3" descr="Sunspots 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3586163" cy="358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0" name="Picture 4" descr="galileo sunspo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05000"/>
            <a:ext cx="37338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solidFill>
                  <a:schemeClr val="bg2"/>
                </a:solidFill>
                <a:latin typeface="Arial" charset="0"/>
                <a:ea typeface="ＭＳ Ｐゴシック" charset="0"/>
                <a:cs typeface="ＭＳ Ｐゴシック" charset="0"/>
              </a:rPr>
              <a:t>Who was Galileo?</a:t>
            </a:r>
            <a:endParaRPr lang="en-US">
              <a:latin typeface="Arial" charset="0"/>
              <a:ea typeface="ＭＳ Ｐゴシック" charset="0"/>
              <a:cs typeface="ＭＳ Ｐゴシック" charset="0"/>
            </a:endParaRPr>
          </a:p>
        </p:txBody>
      </p:sp>
      <p:sp>
        <p:nvSpPr>
          <p:cNvPr id="18435" name="Rectangle 3"/>
          <p:cNvSpPr>
            <a:spLocks noGrp="1" noChangeArrowheads="1"/>
          </p:cNvSpPr>
          <p:nvPr>
            <p:ph type="body" sz="half" idx="2"/>
          </p:nvPr>
        </p:nvSpPr>
        <p:spPr/>
        <p:txBody>
          <a:bodyPr/>
          <a:lstStyle/>
          <a:p>
            <a:pPr eaLnBrk="1" hangingPunct="1">
              <a:lnSpc>
                <a:spcPct val="90000"/>
              </a:lnSpc>
            </a:pPr>
            <a:r>
              <a:rPr lang="en-US" sz="2400">
                <a:solidFill>
                  <a:schemeClr val="bg1"/>
                </a:solidFill>
                <a:latin typeface="Arial" charset="0"/>
                <a:ea typeface="ＭＳ Ｐゴシック" charset="0"/>
                <a:cs typeface="ＭＳ Ｐゴシック" charset="0"/>
              </a:rPr>
              <a:t>Hero or villain?</a:t>
            </a:r>
          </a:p>
          <a:p>
            <a:pPr eaLnBrk="1" hangingPunct="1">
              <a:lnSpc>
                <a:spcPct val="90000"/>
              </a:lnSpc>
            </a:pPr>
            <a:r>
              <a:rPr lang="en-US" sz="2400">
                <a:solidFill>
                  <a:schemeClr val="bg1"/>
                </a:solidFill>
                <a:latin typeface="Arial" charset="0"/>
                <a:ea typeface="ＭＳ Ｐゴシック" charset="0"/>
                <a:cs typeface="ＭＳ Ｐゴシック" charset="0"/>
              </a:rPr>
              <a:t>Saint or sinner?</a:t>
            </a:r>
          </a:p>
          <a:p>
            <a:pPr eaLnBrk="1" hangingPunct="1">
              <a:lnSpc>
                <a:spcPct val="90000"/>
              </a:lnSpc>
            </a:pPr>
            <a:r>
              <a:rPr lang="en-US" sz="2400">
                <a:solidFill>
                  <a:schemeClr val="bg1"/>
                </a:solidFill>
                <a:latin typeface="Arial" charset="0"/>
                <a:ea typeface="ＭＳ Ｐゴシック" charset="0"/>
                <a:cs typeface="ＭＳ Ｐゴシック" charset="0"/>
              </a:rPr>
              <a:t>Martyr or victim?</a:t>
            </a:r>
          </a:p>
          <a:p>
            <a:pPr eaLnBrk="1" hangingPunct="1">
              <a:lnSpc>
                <a:spcPct val="90000"/>
              </a:lnSpc>
              <a:buFontTx/>
              <a:buNone/>
            </a:pPr>
            <a:endParaRPr lang="en-US" sz="2400">
              <a:solidFill>
                <a:schemeClr val="bg1"/>
              </a:solidFill>
              <a:latin typeface="Arial" charset="0"/>
              <a:ea typeface="ＭＳ Ｐゴシック" charset="0"/>
              <a:cs typeface="ＭＳ Ｐゴシック" charset="0"/>
            </a:endParaRPr>
          </a:p>
          <a:p>
            <a:pPr eaLnBrk="1" hangingPunct="1">
              <a:lnSpc>
                <a:spcPct val="90000"/>
              </a:lnSpc>
              <a:buFontTx/>
              <a:buNone/>
            </a:pPr>
            <a:endParaRPr lang="en-US" sz="2400">
              <a:solidFill>
                <a:schemeClr val="bg1"/>
              </a:solidFill>
              <a:latin typeface="Arial" charset="0"/>
              <a:ea typeface="ＭＳ Ｐゴシック" charset="0"/>
              <a:cs typeface="ＭＳ Ｐゴシック" charset="0"/>
            </a:endParaRPr>
          </a:p>
          <a:p>
            <a:pPr eaLnBrk="1" hangingPunct="1">
              <a:lnSpc>
                <a:spcPct val="90000"/>
              </a:lnSpc>
              <a:buFontTx/>
              <a:buNone/>
            </a:pPr>
            <a:r>
              <a:rPr lang="en-US" sz="2400">
                <a:solidFill>
                  <a:schemeClr val="bg1"/>
                </a:solidFill>
                <a:latin typeface="Arial" charset="0"/>
                <a:ea typeface="ＭＳ Ｐゴシック" charset="0"/>
                <a:cs typeface="ＭＳ Ｐゴシック" charset="0"/>
              </a:rPr>
              <a:t>    A common man who, with his telescope and methodology, did many extraordinary things for science between 1609 and 1642.</a:t>
            </a:r>
          </a:p>
        </p:txBody>
      </p:sp>
      <p:pic>
        <p:nvPicPr>
          <p:cNvPr id="18436" name="Picture 4" descr="galileo"/>
          <p:cNvPicPr>
            <a:picLocks noGrp="1" noChangeAspect="1" noChangeArrowheads="1"/>
          </p:cNvPicPr>
          <p:nvPr>
            <p:ph sz="half" idx="1"/>
          </p:nvPr>
        </p:nvPicPr>
        <p:blipFill>
          <a:blip r:embed="rId3">
            <a:lum contrast="22000"/>
            <a:extLst>
              <a:ext uri="{28A0092B-C50C-407E-A947-70E740481C1C}">
                <a14:useLocalDpi xmlns:a14="http://schemas.microsoft.com/office/drawing/2010/main" val="0"/>
              </a:ext>
            </a:extLst>
          </a:blip>
          <a:srcRect/>
          <a:stretch>
            <a:fillRect/>
          </a:stretch>
        </p:blipFill>
        <p:spPr>
          <a:xfrm>
            <a:off x="912813" y="1981200"/>
            <a:ext cx="3354387" cy="41148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solidFill>
                  <a:schemeClr val="bg2"/>
                </a:solidFill>
                <a:latin typeface="Arial" charset="0"/>
                <a:ea typeface="ＭＳ Ｐゴシック" charset="0"/>
                <a:cs typeface="ＭＳ Ｐゴシック" charset="0"/>
              </a:rPr>
              <a:t>The early antagonists</a:t>
            </a:r>
          </a:p>
        </p:txBody>
      </p:sp>
      <p:sp>
        <p:nvSpPr>
          <p:cNvPr id="54275" name="Content Placeholder 2"/>
          <p:cNvSpPr>
            <a:spLocks noGrp="1"/>
          </p:cNvSpPr>
          <p:nvPr>
            <p:ph idx="1"/>
          </p:nvPr>
        </p:nvSpPr>
        <p:spPr>
          <a:xfrm>
            <a:off x="685800" y="1981200"/>
            <a:ext cx="4876800" cy="4114800"/>
          </a:xfrm>
        </p:spPr>
        <p:txBody>
          <a:bodyPr/>
          <a:lstStyle/>
          <a:p>
            <a:r>
              <a:rPr lang="en-US" sz="2800">
                <a:solidFill>
                  <a:schemeClr val="bg1"/>
                </a:solidFill>
                <a:latin typeface="Arial" charset="0"/>
                <a:ea typeface="ＭＳ Ｐゴシック" charset="0"/>
                <a:cs typeface="ＭＳ Ｐゴシック" charset="0"/>
              </a:rPr>
              <a:t>The </a:t>
            </a:r>
            <a:r>
              <a:rPr lang="ja-JP" altLang="en-US" sz="2800">
                <a:solidFill>
                  <a:schemeClr val="bg1"/>
                </a:solidFill>
                <a:latin typeface="Arial" charset="0"/>
                <a:ea typeface="ＭＳ Ｐゴシック" charset="0"/>
                <a:cs typeface="ＭＳ Ｐゴシック" charset="0"/>
              </a:rPr>
              <a:t>“</a:t>
            </a:r>
            <a:r>
              <a:rPr lang="en-US" sz="2800">
                <a:solidFill>
                  <a:schemeClr val="bg1"/>
                </a:solidFill>
                <a:latin typeface="Arial" charset="0"/>
                <a:ea typeface="ＭＳ Ｐゴシック" charset="0"/>
                <a:cs typeface="ＭＳ Ｐゴシック" charset="0"/>
              </a:rPr>
              <a:t>Pigeon league</a:t>
            </a:r>
            <a:r>
              <a:rPr lang="ja-JP" altLang="en-US" sz="2800">
                <a:solidFill>
                  <a:schemeClr val="bg1"/>
                </a:solidFill>
                <a:latin typeface="Arial" charset="0"/>
                <a:ea typeface="ＭＳ Ｐゴシック" charset="0"/>
                <a:cs typeface="ＭＳ Ｐゴシック" charset="0"/>
              </a:rPr>
              <a:t>”</a:t>
            </a:r>
            <a:r>
              <a:rPr lang="en-US" sz="2800">
                <a:solidFill>
                  <a:schemeClr val="bg1"/>
                </a:solidFill>
                <a:latin typeface="Arial" charset="0"/>
                <a:ea typeface="ＭＳ Ｐゴシック" charset="0"/>
                <a:cs typeface="ＭＳ Ｐゴシック" charset="0"/>
              </a:rPr>
              <a:t> and Rev. Tommaso Caccini, </a:t>
            </a:r>
            <a:r>
              <a:rPr lang="ja-JP" altLang="en-US" sz="2800">
                <a:solidFill>
                  <a:schemeClr val="bg1"/>
                </a:solidFill>
                <a:latin typeface="Arial" charset="0"/>
                <a:ea typeface="ＭＳ Ｐゴシック" charset="0"/>
                <a:cs typeface="ＭＳ Ｐゴシック" charset="0"/>
              </a:rPr>
              <a:t>“</a:t>
            </a:r>
            <a:r>
              <a:rPr lang="en-US" sz="2800">
                <a:solidFill>
                  <a:schemeClr val="bg1"/>
                </a:solidFill>
                <a:latin typeface="Arial" charset="0"/>
                <a:ea typeface="ＭＳ Ｐゴシック" charset="0"/>
                <a:cs typeface="ＭＳ Ｐゴシック" charset="0"/>
              </a:rPr>
              <a:t>Ye Galileans, why stand ye there looking up into the heavens?</a:t>
            </a:r>
            <a:r>
              <a:rPr lang="ja-JP" altLang="en-US" sz="2800">
                <a:solidFill>
                  <a:schemeClr val="bg1"/>
                </a:solidFill>
                <a:latin typeface="Arial" charset="0"/>
                <a:ea typeface="ＭＳ Ｐゴシック" charset="0"/>
                <a:cs typeface="ＭＳ Ｐゴシック" charset="0"/>
              </a:rPr>
              <a:t>”</a:t>
            </a:r>
            <a:r>
              <a:rPr lang="en-US" sz="2800">
                <a:solidFill>
                  <a:schemeClr val="bg1"/>
                </a:solidFill>
                <a:latin typeface="Arial" charset="0"/>
                <a:ea typeface="ＭＳ Ｐゴシック" charset="0"/>
                <a:cs typeface="ＭＳ Ｐゴシック" charset="0"/>
              </a:rPr>
              <a:t> (cf  Acts 1:11)</a:t>
            </a:r>
          </a:p>
          <a:p>
            <a:r>
              <a:rPr lang="en-US" sz="2800">
                <a:solidFill>
                  <a:schemeClr val="bg1"/>
                </a:solidFill>
                <a:latin typeface="Arial" charset="0"/>
                <a:ea typeface="ＭＳ Ｐゴシック" charset="0"/>
                <a:cs typeface="ＭＳ Ｐゴシック" charset="0"/>
              </a:rPr>
              <a:t>German observer Rev. Christoph Scheiner argues with Galileo about primacy of discovering sunspots.</a:t>
            </a:r>
          </a:p>
        </p:txBody>
      </p:sp>
      <p:pic>
        <p:nvPicPr>
          <p:cNvPr id="54276" name="Picture 3" descr="preacher2.jpg"/>
          <p:cNvPicPr>
            <a:picLocks noChangeAspect="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5943600" y="2362200"/>
            <a:ext cx="2590800" cy="3322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705600" y="609600"/>
            <a:ext cx="2133600" cy="5334000"/>
          </a:xfrm>
        </p:spPr>
        <p:txBody>
          <a:bodyPr/>
          <a:lstStyle/>
          <a:p>
            <a:pPr eaLnBrk="1" hangingPunct="1"/>
            <a:r>
              <a:rPr lang="en-US">
                <a:solidFill>
                  <a:schemeClr val="bg2"/>
                </a:solidFill>
                <a:latin typeface="Arial" charset="0"/>
                <a:ea typeface="ＭＳ Ｐゴシック" charset="0"/>
                <a:cs typeface="ＭＳ Ｐゴシック" charset="0"/>
              </a:rPr>
              <a:t>Galileo makes his case </a:t>
            </a:r>
            <a:br>
              <a:rPr lang="en-US">
                <a:solidFill>
                  <a:schemeClr val="bg2"/>
                </a:solidFill>
                <a:latin typeface="Arial" charset="0"/>
                <a:ea typeface="ＭＳ Ｐゴシック" charset="0"/>
                <a:cs typeface="ＭＳ Ｐゴシック" charset="0"/>
              </a:rPr>
            </a:br>
            <a:r>
              <a:rPr lang="en-US">
                <a:solidFill>
                  <a:schemeClr val="bg2"/>
                </a:solidFill>
                <a:latin typeface="Arial" charset="0"/>
                <a:ea typeface="ＭＳ Ｐゴシック" charset="0"/>
                <a:cs typeface="ＭＳ Ｐゴシック" charset="0"/>
              </a:rPr>
              <a:t>in Rome</a:t>
            </a:r>
            <a:endParaRPr lang="en-US">
              <a:latin typeface="Arial" charset="0"/>
              <a:ea typeface="ＭＳ Ｐゴシック" charset="0"/>
              <a:cs typeface="ＭＳ Ｐゴシック" charset="0"/>
            </a:endParaRPr>
          </a:p>
        </p:txBody>
      </p:sp>
      <p:pic>
        <p:nvPicPr>
          <p:cNvPr id="55299" name="Picture 4" descr="galileo-vati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516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6" name="Content Placeholder 3" descr="Moon-Pleiades-Jupi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1704" b="-21704"/>
          <a:stretch>
            <a:fillRect/>
          </a:stretch>
        </p:blipFill>
        <p:spPr>
          <a:xfrm>
            <a:off x="685800" y="1371600"/>
            <a:ext cx="7772400" cy="4114800"/>
          </a:xfrm>
          <a:noFill/>
        </p:spPr>
      </p:pic>
      <p:sp>
        <p:nvSpPr>
          <p:cNvPr id="57347" name="Title 1"/>
          <p:cNvSpPr>
            <a:spLocks noGrp="1"/>
          </p:cNvSpPr>
          <p:nvPr>
            <p:ph type="title"/>
          </p:nvPr>
        </p:nvSpPr>
        <p:spPr/>
        <p:txBody>
          <a:bodyPr/>
          <a:lstStyle/>
          <a:p>
            <a:r>
              <a:rPr lang="en-US">
                <a:solidFill>
                  <a:schemeClr val="bg2"/>
                </a:solidFill>
                <a:latin typeface="Arial" charset="0"/>
                <a:ea typeface="ＭＳ Ｐゴシック" charset="0"/>
                <a:cs typeface="ＭＳ Ｐゴシック" charset="0"/>
              </a:rPr>
              <a:t>Skepticism!</a:t>
            </a:r>
          </a:p>
        </p:txBody>
      </p:sp>
      <p:sp>
        <p:nvSpPr>
          <p:cNvPr id="5" name="Donut 4"/>
          <p:cNvSpPr/>
          <p:nvPr/>
        </p:nvSpPr>
        <p:spPr bwMode="auto">
          <a:xfrm>
            <a:off x="5791200" y="1905000"/>
            <a:ext cx="2740025" cy="2693988"/>
          </a:xfrm>
          <a:prstGeom prst="donut">
            <a:avLst>
              <a:gd name="adj" fmla="val 6896"/>
            </a:avLst>
          </a:prstGeom>
          <a:solidFill>
            <a:schemeClr val="tx1"/>
          </a:solidFill>
          <a:ln w="9525" cap="flat" cmpd="sng" algn="ctr">
            <a:solidFill>
              <a:schemeClr val="tx1"/>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6" name="Donut 5"/>
          <p:cNvSpPr/>
          <p:nvPr/>
        </p:nvSpPr>
        <p:spPr bwMode="auto">
          <a:xfrm>
            <a:off x="3200400" y="1905000"/>
            <a:ext cx="2740025" cy="2693988"/>
          </a:xfrm>
          <a:prstGeom prst="donut">
            <a:avLst>
              <a:gd name="adj" fmla="val 6896"/>
            </a:avLst>
          </a:prstGeom>
          <a:solidFill>
            <a:schemeClr val="tx1"/>
          </a:solidFill>
          <a:ln w="9525" cap="flat" cmpd="sng" algn="ctr">
            <a:solidFill>
              <a:schemeClr val="tx1"/>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7" name="Donut 6"/>
          <p:cNvSpPr/>
          <p:nvPr/>
        </p:nvSpPr>
        <p:spPr bwMode="auto">
          <a:xfrm>
            <a:off x="609600" y="1905000"/>
            <a:ext cx="2740025" cy="2693988"/>
          </a:xfrm>
          <a:prstGeom prst="donut">
            <a:avLst>
              <a:gd name="adj" fmla="val 6896"/>
            </a:avLst>
          </a:prstGeom>
          <a:solidFill>
            <a:schemeClr val="tx1"/>
          </a:solidFill>
          <a:ln w="9525" cap="flat" cmpd="sng" algn="ctr">
            <a:solidFill>
              <a:schemeClr val="tx1"/>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9" name="Donut 8"/>
          <p:cNvSpPr/>
          <p:nvPr/>
        </p:nvSpPr>
        <p:spPr bwMode="auto">
          <a:xfrm>
            <a:off x="3352800" y="2057400"/>
            <a:ext cx="2438400" cy="2438400"/>
          </a:xfrm>
          <a:prstGeom prst="donut">
            <a:avLst>
              <a:gd name="adj" fmla="val 1832"/>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57352" name="Parallelogram 10"/>
          <p:cNvSpPr>
            <a:spLocks noChangeArrowheads="1"/>
          </p:cNvSpPr>
          <p:nvPr/>
        </p:nvSpPr>
        <p:spPr bwMode="auto">
          <a:xfrm>
            <a:off x="457200" y="4572000"/>
            <a:ext cx="8382000" cy="685800"/>
          </a:xfrm>
          <a:prstGeom prst="parallelogram">
            <a:avLst>
              <a:gd name="adj" fmla="val 25010"/>
            </a:avLst>
          </a:prstGeom>
          <a:solidFill>
            <a:srgbClr val="000000"/>
          </a:solidFill>
          <a:ln w="9525">
            <a:solidFill>
              <a:schemeClr val="tx1"/>
            </a:solidFill>
            <a:round/>
            <a:headEnd/>
            <a:tailEnd/>
          </a:ln>
        </p:spPr>
        <p:txBody>
          <a:bodyPr/>
          <a:lstStyle/>
          <a:p>
            <a:endParaRPr lang="en-US"/>
          </a:p>
        </p:txBody>
      </p:sp>
      <p:sp>
        <p:nvSpPr>
          <p:cNvPr id="57353" name="Freeform 11"/>
          <p:cNvSpPr>
            <a:spLocks noChangeArrowheads="1"/>
          </p:cNvSpPr>
          <p:nvPr/>
        </p:nvSpPr>
        <p:spPr bwMode="auto">
          <a:xfrm>
            <a:off x="415925" y="3568700"/>
            <a:ext cx="1250950" cy="1308100"/>
          </a:xfrm>
          <a:custGeom>
            <a:avLst/>
            <a:gdLst>
              <a:gd name="T0" fmla="*/ 216611 w 1252155"/>
              <a:gd name="T1" fmla="*/ 0 h 1308100"/>
              <a:gd name="T2" fmla="*/ 304320 w 1252155"/>
              <a:gd name="T3" fmla="*/ 114300 h 1308100"/>
              <a:gd name="T4" fmla="*/ 329380 w 1252155"/>
              <a:gd name="T5" fmla="*/ 152400 h 1308100"/>
              <a:gd name="T6" fmla="*/ 379500 w 1252155"/>
              <a:gd name="T7" fmla="*/ 266700 h 1308100"/>
              <a:gd name="T8" fmla="*/ 392030 w 1252155"/>
              <a:gd name="T9" fmla="*/ 304800 h 1308100"/>
              <a:gd name="T10" fmla="*/ 429620 w 1252155"/>
              <a:gd name="T11" fmla="*/ 355600 h 1308100"/>
              <a:gd name="T12" fmla="*/ 504800 w 1252155"/>
              <a:gd name="T13" fmla="*/ 431800 h 1308100"/>
              <a:gd name="T14" fmla="*/ 554918 w 1252155"/>
              <a:gd name="T15" fmla="*/ 482600 h 1308100"/>
              <a:gd name="T16" fmla="*/ 567450 w 1252155"/>
              <a:gd name="T17" fmla="*/ 520700 h 1308100"/>
              <a:gd name="T18" fmla="*/ 592510 w 1252155"/>
              <a:gd name="T19" fmla="*/ 558800 h 1308100"/>
              <a:gd name="T20" fmla="*/ 630099 w 1252155"/>
              <a:gd name="T21" fmla="*/ 584200 h 1308100"/>
              <a:gd name="T22" fmla="*/ 667689 w 1252155"/>
              <a:gd name="T23" fmla="*/ 635000 h 1308100"/>
              <a:gd name="T24" fmla="*/ 705279 w 1252155"/>
              <a:gd name="T25" fmla="*/ 673100 h 1308100"/>
              <a:gd name="T26" fmla="*/ 730338 w 1252155"/>
              <a:gd name="T27" fmla="*/ 711200 h 1308100"/>
              <a:gd name="T28" fmla="*/ 780458 w 1252155"/>
              <a:gd name="T29" fmla="*/ 723900 h 1308100"/>
              <a:gd name="T30" fmla="*/ 818048 w 1252155"/>
              <a:gd name="T31" fmla="*/ 749300 h 1308100"/>
              <a:gd name="T32" fmla="*/ 843109 w 1252155"/>
              <a:gd name="T33" fmla="*/ 787400 h 1308100"/>
              <a:gd name="T34" fmla="*/ 880699 w 1252155"/>
              <a:gd name="T35" fmla="*/ 800100 h 1308100"/>
              <a:gd name="T36" fmla="*/ 918288 w 1252155"/>
              <a:gd name="T37" fmla="*/ 825500 h 1308100"/>
              <a:gd name="T38" fmla="*/ 955878 w 1252155"/>
              <a:gd name="T39" fmla="*/ 838200 h 1308100"/>
              <a:gd name="T40" fmla="*/ 993468 w 1252155"/>
              <a:gd name="T41" fmla="*/ 863600 h 1308100"/>
              <a:gd name="T42" fmla="*/ 1068653 w 1252155"/>
              <a:gd name="T43" fmla="*/ 889000 h 1308100"/>
              <a:gd name="T44" fmla="*/ 1118767 w 1252155"/>
              <a:gd name="T45" fmla="*/ 914400 h 1308100"/>
              <a:gd name="T46" fmla="*/ 1193948 w 1252155"/>
              <a:gd name="T47" fmla="*/ 965200 h 1308100"/>
              <a:gd name="T48" fmla="*/ 1231538 w 1252155"/>
              <a:gd name="T49" fmla="*/ 1054100 h 1308100"/>
              <a:gd name="T50" fmla="*/ 1206477 w 1252155"/>
              <a:gd name="T51" fmla="*/ 1117600 h 1308100"/>
              <a:gd name="T52" fmla="*/ 1181418 w 1252155"/>
              <a:gd name="T53" fmla="*/ 1168400 h 1308100"/>
              <a:gd name="T54" fmla="*/ 1093703 w 1252155"/>
              <a:gd name="T55" fmla="*/ 1193800 h 1308100"/>
              <a:gd name="T56" fmla="*/ 1043589 w 1252155"/>
              <a:gd name="T57" fmla="*/ 1219200 h 1308100"/>
              <a:gd name="T58" fmla="*/ 980938 w 1252155"/>
              <a:gd name="T59" fmla="*/ 1231900 h 1308100"/>
              <a:gd name="T60" fmla="*/ 880699 w 1252155"/>
              <a:gd name="T61" fmla="*/ 1257300 h 1308100"/>
              <a:gd name="T62" fmla="*/ 717811 w 1252155"/>
              <a:gd name="T63" fmla="*/ 1282700 h 1308100"/>
              <a:gd name="T64" fmla="*/ 642629 w 1252155"/>
              <a:gd name="T65" fmla="*/ 1295400 h 1308100"/>
              <a:gd name="T66" fmla="*/ 467210 w 1252155"/>
              <a:gd name="T67" fmla="*/ 1308100 h 1308100"/>
              <a:gd name="T68" fmla="*/ 153961 w 1252155"/>
              <a:gd name="T69" fmla="*/ 1282700 h 1308100"/>
              <a:gd name="T70" fmla="*/ 78781 w 1252155"/>
              <a:gd name="T71" fmla="*/ 1244600 h 1308100"/>
              <a:gd name="T72" fmla="*/ 41190 w 1252155"/>
              <a:gd name="T73" fmla="*/ 1231900 h 1308100"/>
              <a:gd name="T74" fmla="*/ 28658 w 1252155"/>
              <a:gd name="T75" fmla="*/ 1193800 h 1308100"/>
              <a:gd name="T76" fmla="*/ 3604 w 1252155"/>
              <a:gd name="T77" fmla="*/ 1143000 h 1308100"/>
              <a:gd name="T78" fmla="*/ 16126 w 1252155"/>
              <a:gd name="T79" fmla="*/ 825500 h 1308100"/>
              <a:gd name="T80" fmla="*/ 28658 w 1252155"/>
              <a:gd name="T81" fmla="*/ 685800 h 1308100"/>
              <a:gd name="T82" fmla="*/ 78781 w 1252155"/>
              <a:gd name="T83" fmla="*/ 558800 h 1308100"/>
              <a:gd name="T84" fmla="*/ 91311 w 1252155"/>
              <a:gd name="T85" fmla="*/ 482600 h 1308100"/>
              <a:gd name="T86" fmla="*/ 128901 w 1252155"/>
              <a:gd name="T87" fmla="*/ 215900 h 1308100"/>
              <a:gd name="T88" fmla="*/ 179021 w 1252155"/>
              <a:gd name="T89" fmla="*/ 127000 h 1308100"/>
              <a:gd name="T90" fmla="*/ 254200 w 1252155"/>
              <a:gd name="T91" fmla="*/ 63500 h 1308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52155"/>
              <a:gd name="T139" fmla="*/ 0 h 1308100"/>
              <a:gd name="T140" fmla="*/ 1252155 w 1252155"/>
              <a:gd name="T141" fmla="*/ 1308100 h 1308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52155" h="1308100">
                <a:moveTo>
                  <a:pt x="219550" y="0"/>
                </a:moveTo>
                <a:cubicBezTo>
                  <a:pt x="279236" y="59686"/>
                  <a:pt x="247687" y="23156"/>
                  <a:pt x="308450" y="114300"/>
                </a:cubicBezTo>
                <a:cubicBezTo>
                  <a:pt x="316917" y="127000"/>
                  <a:pt x="329023" y="137920"/>
                  <a:pt x="333850" y="152400"/>
                </a:cubicBezTo>
                <a:cubicBezTo>
                  <a:pt x="399380" y="348989"/>
                  <a:pt x="324273" y="145945"/>
                  <a:pt x="384650" y="266700"/>
                </a:cubicBezTo>
                <a:cubicBezTo>
                  <a:pt x="390637" y="278674"/>
                  <a:pt x="390708" y="293177"/>
                  <a:pt x="397350" y="304800"/>
                </a:cubicBezTo>
                <a:cubicBezTo>
                  <a:pt x="407852" y="323178"/>
                  <a:pt x="421290" y="339867"/>
                  <a:pt x="435450" y="355600"/>
                </a:cubicBezTo>
                <a:cubicBezTo>
                  <a:pt x="459480" y="382300"/>
                  <a:pt x="511650" y="431800"/>
                  <a:pt x="511650" y="431800"/>
                </a:cubicBezTo>
                <a:cubicBezTo>
                  <a:pt x="545517" y="533400"/>
                  <a:pt x="494717" y="414867"/>
                  <a:pt x="562450" y="482600"/>
                </a:cubicBezTo>
                <a:cubicBezTo>
                  <a:pt x="571916" y="492066"/>
                  <a:pt x="569163" y="508726"/>
                  <a:pt x="575150" y="520700"/>
                </a:cubicBezTo>
                <a:cubicBezTo>
                  <a:pt x="581976" y="534352"/>
                  <a:pt x="589757" y="548007"/>
                  <a:pt x="600550" y="558800"/>
                </a:cubicBezTo>
                <a:cubicBezTo>
                  <a:pt x="611343" y="569593"/>
                  <a:pt x="627857" y="573407"/>
                  <a:pt x="638650" y="584200"/>
                </a:cubicBezTo>
                <a:cubicBezTo>
                  <a:pt x="653617" y="599167"/>
                  <a:pt x="662975" y="618929"/>
                  <a:pt x="676750" y="635000"/>
                </a:cubicBezTo>
                <a:cubicBezTo>
                  <a:pt x="688439" y="648637"/>
                  <a:pt x="703352" y="659302"/>
                  <a:pt x="714850" y="673100"/>
                </a:cubicBezTo>
                <a:cubicBezTo>
                  <a:pt x="724621" y="684826"/>
                  <a:pt x="727550" y="702733"/>
                  <a:pt x="740250" y="711200"/>
                </a:cubicBezTo>
                <a:cubicBezTo>
                  <a:pt x="754773" y="720882"/>
                  <a:pt x="774117" y="719667"/>
                  <a:pt x="791050" y="723900"/>
                </a:cubicBezTo>
                <a:cubicBezTo>
                  <a:pt x="803750" y="732367"/>
                  <a:pt x="818357" y="738507"/>
                  <a:pt x="829150" y="749300"/>
                </a:cubicBezTo>
                <a:cubicBezTo>
                  <a:pt x="839943" y="760093"/>
                  <a:pt x="842631" y="777865"/>
                  <a:pt x="854550" y="787400"/>
                </a:cubicBezTo>
                <a:cubicBezTo>
                  <a:pt x="865003" y="795763"/>
                  <a:pt x="880676" y="794113"/>
                  <a:pt x="892650" y="800100"/>
                </a:cubicBezTo>
                <a:cubicBezTo>
                  <a:pt x="906302" y="806926"/>
                  <a:pt x="917098" y="818674"/>
                  <a:pt x="930750" y="825500"/>
                </a:cubicBezTo>
                <a:cubicBezTo>
                  <a:pt x="942724" y="831487"/>
                  <a:pt x="956876" y="832213"/>
                  <a:pt x="968850" y="838200"/>
                </a:cubicBezTo>
                <a:cubicBezTo>
                  <a:pt x="982502" y="845026"/>
                  <a:pt x="993002" y="857401"/>
                  <a:pt x="1006950" y="863600"/>
                </a:cubicBezTo>
                <a:cubicBezTo>
                  <a:pt x="1031416" y="874474"/>
                  <a:pt x="1059203" y="877026"/>
                  <a:pt x="1083150" y="889000"/>
                </a:cubicBezTo>
                <a:cubicBezTo>
                  <a:pt x="1100083" y="897467"/>
                  <a:pt x="1117716" y="904660"/>
                  <a:pt x="1133950" y="914400"/>
                </a:cubicBezTo>
                <a:cubicBezTo>
                  <a:pt x="1160127" y="930106"/>
                  <a:pt x="1210150" y="965200"/>
                  <a:pt x="1210150" y="965200"/>
                </a:cubicBezTo>
                <a:cubicBezTo>
                  <a:pt x="1227474" y="991186"/>
                  <a:pt x="1252155" y="1018953"/>
                  <a:pt x="1248250" y="1054100"/>
                </a:cubicBezTo>
                <a:cubicBezTo>
                  <a:pt x="1245732" y="1076758"/>
                  <a:pt x="1232109" y="1096768"/>
                  <a:pt x="1222850" y="1117600"/>
                </a:cubicBezTo>
                <a:cubicBezTo>
                  <a:pt x="1215161" y="1134900"/>
                  <a:pt x="1213202" y="1157898"/>
                  <a:pt x="1197450" y="1168400"/>
                </a:cubicBezTo>
                <a:cubicBezTo>
                  <a:pt x="1171807" y="1185495"/>
                  <a:pt x="1137514" y="1183268"/>
                  <a:pt x="1108550" y="1193800"/>
                </a:cubicBezTo>
                <a:cubicBezTo>
                  <a:pt x="1090758" y="1200270"/>
                  <a:pt x="1075711" y="1213213"/>
                  <a:pt x="1057750" y="1219200"/>
                </a:cubicBezTo>
                <a:cubicBezTo>
                  <a:pt x="1037272" y="1226026"/>
                  <a:pt x="1015283" y="1227046"/>
                  <a:pt x="994250" y="1231900"/>
                </a:cubicBezTo>
                <a:cubicBezTo>
                  <a:pt x="960235" y="1239750"/>
                  <a:pt x="926784" y="1249986"/>
                  <a:pt x="892650" y="1257300"/>
                </a:cubicBezTo>
                <a:cubicBezTo>
                  <a:pt x="852332" y="1265940"/>
                  <a:pt x="765906" y="1276799"/>
                  <a:pt x="727550" y="1282700"/>
                </a:cubicBezTo>
                <a:cubicBezTo>
                  <a:pt x="702099" y="1286616"/>
                  <a:pt x="676973" y="1292838"/>
                  <a:pt x="651350" y="1295400"/>
                </a:cubicBezTo>
                <a:cubicBezTo>
                  <a:pt x="592227" y="1301312"/>
                  <a:pt x="532817" y="1303867"/>
                  <a:pt x="473550" y="1308100"/>
                </a:cubicBezTo>
                <a:cubicBezTo>
                  <a:pt x="471782" y="1307974"/>
                  <a:pt x="179692" y="1288263"/>
                  <a:pt x="156050" y="1282700"/>
                </a:cubicBezTo>
                <a:cubicBezTo>
                  <a:pt x="128407" y="1276196"/>
                  <a:pt x="105800" y="1256134"/>
                  <a:pt x="79850" y="1244600"/>
                </a:cubicBezTo>
                <a:cubicBezTo>
                  <a:pt x="67617" y="1239163"/>
                  <a:pt x="54450" y="1236133"/>
                  <a:pt x="41750" y="1231900"/>
                </a:cubicBezTo>
                <a:cubicBezTo>
                  <a:pt x="37517" y="1219200"/>
                  <a:pt x="34323" y="1206105"/>
                  <a:pt x="29050" y="1193800"/>
                </a:cubicBezTo>
                <a:cubicBezTo>
                  <a:pt x="21592" y="1176399"/>
                  <a:pt x="4302" y="1161921"/>
                  <a:pt x="3650" y="1143000"/>
                </a:cubicBezTo>
                <a:cubicBezTo>
                  <a:pt x="0" y="1037145"/>
                  <a:pt x="10475" y="931255"/>
                  <a:pt x="16350" y="825500"/>
                </a:cubicBezTo>
                <a:cubicBezTo>
                  <a:pt x="18944" y="778813"/>
                  <a:pt x="20924" y="731847"/>
                  <a:pt x="29050" y="685800"/>
                </a:cubicBezTo>
                <a:cubicBezTo>
                  <a:pt x="37610" y="637293"/>
                  <a:pt x="58617" y="601265"/>
                  <a:pt x="79850" y="558800"/>
                </a:cubicBezTo>
                <a:cubicBezTo>
                  <a:pt x="84083" y="533400"/>
                  <a:pt x="90109" y="508234"/>
                  <a:pt x="92550" y="482600"/>
                </a:cubicBezTo>
                <a:cubicBezTo>
                  <a:pt x="101967" y="383726"/>
                  <a:pt x="87256" y="302689"/>
                  <a:pt x="130650" y="215900"/>
                </a:cubicBezTo>
                <a:cubicBezTo>
                  <a:pt x="138137" y="200926"/>
                  <a:pt x="165494" y="140962"/>
                  <a:pt x="181450" y="127000"/>
                </a:cubicBezTo>
                <a:cubicBezTo>
                  <a:pt x="261172" y="57243"/>
                  <a:pt x="257650" y="109030"/>
                  <a:pt x="257650" y="63500"/>
                </a:cubicBezTo>
              </a:path>
            </a:pathLst>
          </a:custGeom>
          <a:solidFill>
            <a:srgbClr val="000000"/>
          </a:solidFill>
          <a:ln w="9525">
            <a:solidFill>
              <a:schemeClr val="tx1"/>
            </a:solidFill>
            <a:round/>
            <a:headEnd/>
            <a:tailEnd/>
          </a:ln>
        </p:spPr>
        <p:txBody>
          <a:bodyPr/>
          <a:lstStyle/>
          <a:p>
            <a:endParaRPr lang="en-US"/>
          </a:p>
        </p:txBody>
      </p:sp>
      <p:sp>
        <p:nvSpPr>
          <p:cNvPr id="57354" name="Freeform 12"/>
          <p:cNvSpPr>
            <a:spLocks noChangeArrowheads="1"/>
          </p:cNvSpPr>
          <p:nvPr/>
        </p:nvSpPr>
        <p:spPr bwMode="auto">
          <a:xfrm>
            <a:off x="4800600" y="3657600"/>
            <a:ext cx="2109788" cy="1054100"/>
          </a:xfrm>
          <a:custGeom>
            <a:avLst/>
            <a:gdLst>
              <a:gd name="T0" fmla="*/ 2103 w 2110317"/>
              <a:gd name="T1" fmla="*/ 965200 h 1054100"/>
              <a:gd name="T2" fmla="*/ 65393 w 2110317"/>
              <a:gd name="T3" fmla="*/ 914400 h 1054100"/>
              <a:gd name="T4" fmla="*/ 52735 w 2110317"/>
              <a:gd name="T5" fmla="*/ 876300 h 1054100"/>
              <a:gd name="T6" fmla="*/ 90695 w 2110317"/>
              <a:gd name="T7" fmla="*/ 850900 h 1054100"/>
              <a:gd name="T8" fmla="*/ 166629 w 2110317"/>
              <a:gd name="T9" fmla="*/ 825500 h 1054100"/>
              <a:gd name="T10" fmla="*/ 242563 w 2110317"/>
              <a:gd name="T11" fmla="*/ 787400 h 1054100"/>
              <a:gd name="T12" fmla="*/ 280533 w 2110317"/>
              <a:gd name="T13" fmla="*/ 762000 h 1054100"/>
              <a:gd name="T14" fmla="*/ 356463 w 2110317"/>
              <a:gd name="T15" fmla="*/ 723900 h 1054100"/>
              <a:gd name="T16" fmla="*/ 369115 w 2110317"/>
              <a:gd name="T17" fmla="*/ 685800 h 1054100"/>
              <a:gd name="T18" fmla="*/ 445049 w 2110317"/>
              <a:gd name="T19" fmla="*/ 660400 h 1054100"/>
              <a:gd name="T20" fmla="*/ 483022 w 2110317"/>
              <a:gd name="T21" fmla="*/ 647700 h 1054100"/>
              <a:gd name="T22" fmla="*/ 520983 w 2110317"/>
              <a:gd name="T23" fmla="*/ 635000 h 1054100"/>
              <a:gd name="T24" fmla="*/ 596917 w 2110317"/>
              <a:gd name="T25" fmla="*/ 596900 h 1054100"/>
              <a:gd name="T26" fmla="*/ 622232 w 2110317"/>
              <a:gd name="T27" fmla="*/ 558800 h 1054100"/>
              <a:gd name="T28" fmla="*/ 660193 w 2110317"/>
              <a:gd name="T29" fmla="*/ 533400 h 1054100"/>
              <a:gd name="T30" fmla="*/ 698164 w 2110317"/>
              <a:gd name="T31" fmla="*/ 495300 h 1054100"/>
              <a:gd name="T32" fmla="*/ 748785 w 2110317"/>
              <a:gd name="T33" fmla="*/ 431800 h 1054100"/>
              <a:gd name="T34" fmla="*/ 799405 w 2110317"/>
              <a:gd name="T35" fmla="*/ 355600 h 1054100"/>
              <a:gd name="T36" fmla="*/ 837374 w 2110317"/>
              <a:gd name="T37" fmla="*/ 317500 h 1054100"/>
              <a:gd name="T38" fmla="*/ 925961 w 2110317"/>
              <a:gd name="T39" fmla="*/ 215900 h 1054100"/>
              <a:gd name="T40" fmla="*/ 951271 w 2110317"/>
              <a:gd name="T41" fmla="*/ 139700 h 1054100"/>
              <a:gd name="T42" fmla="*/ 976584 w 2110317"/>
              <a:gd name="T43" fmla="*/ 50800 h 1054100"/>
              <a:gd name="T44" fmla="*/ 1001894 w 2110317"/>
              <a:gd name="T45" fmla="*/ 12700 h 1054100"/>
              <a:gd name="T46" fmla="*/ 1039861 w 2110317"/>
              <a:gd name="T47" fmla="*/ 0 h 1054100"/>
              <a:gd name="T48" fmla="*/ 1115794 w 2110317"/>
              <a:gd name="T49" fmla="*/ 12700 h 1054100"/>
              <a:gd name="T50" fmla="*/ 1153760 w 2110317"/>
              <a:gd name="T51" fmla="*/ 88900 h 1054100"/>
              <a:gd name="T52" fmla="*/ 1191727 w 2110317"/>
              <a:gd name="T53" fmla="*/ 215900 h 1054100"/>
              <a:gd name="T54" fmla="*/ 1229694 w 2110317"/>
              <a:gd name="T55" fmla="*/ 292100 h 1054100"/>
              <a:gd name="T56" fmla="*/ 1267660 w 2110317"/>
              <a:gd name="T57" fmla="*/ 304800 h 1054100"/>
              <a:gd name="T58" fmla="*/ 1318281 w 2110317"/>
              <a:gd name="T59" fmla="*/ 368300 h 1054100"/>
              <a:gd name="T60" fmla="*/ 1330937 w 2110317"/>
              <a:gd name="T61" fmla="*/ 406400 h 1054100"/>
              <a:gd name="T62" fmla="*/ 1381560 w 2110317"/>
              <a:gd name="T63" fmla="*/ 482600 h 1054100"/>
              <a:gd name="T64" fmla="*/ 1406870 w 2110317"/>
              <a:gd name="T65" fmla="*/ 520700 h 1054100"/>
              <a:gd name="T66" fmla="*/ 1444838 w 2110317"/>
              <a:gd name="T67" fmla="*/ 596900 h 1054100"/>
              <a:gd name="T68" fmla="*/ 1495459 w 2110317"/>
              <a:gd name="T69" fmla="*/ 622300 h 1054100"/>
              <a:gd name="T70" fmla="*/ 1533425 w 2110317"/>
              <a:gd name="T71" fmla="*/ 647700 h 1054100"/>
              <a:gd name="T72" fmla="*/ 1609357 w 2110317"/>
              <a:gd name="T73" fmla="*/ 673100 h 1054100"/>
              <a:gd name="T74" fmla="*/ 1647326 w 2110317"/>
              <a:gd name="T75" fmla="*/ 711200 h 1054100"/>
              <a:gd name="T76" fmla="*/ 1685290 w 2110317"/>
              <a:gd name="T77" fmla="*/ 723900 h 1054100"/>
              <a:gd name="T78" fmla="*/ 1811846 w 2110317"/>
              <a:gd name="T79" fmla="*/ 774700 h 1054100"/>
              <a:gd name="T80" fmla="*/ 1849813 w 2110317"/>
              <a:gd name="T81" fmla="*/ 787400 h 1054100"/>
              <a:gd name="T82" fmla="*/ 1951057 w 2110317"/>
              <a:gd name="T83" fmla="*/ 812800 h 1054100"/>
              <a:gd name="T84" fmla="*/ 1963713 w 2110317"/>
              <a:gd name="T85" fmla="*/ 850900 h 1054100"/>
              <a:gd name="T86" fmla="*/ 2001679 w 2110317"/>
              <a:gd name="T87" fmla="*/ 863600 h 1054100"/>
              <a:gd name="T88" fmla="*/ 2052301 w 2110317"/>
              <a:gd name="T89" fmla="*/ 889000 h 1054100"/>
              <a:gd name="T90" fmla="*/ 2064957 w 2110317"/>
              <a:gd name="T91" fmla="*/ 927100 h 1054100"/>
              <a:gd name="T92" fmla="*/ 2090268 w 2110317"/>
              <a:gd name="T93" fmla="*/ 965200 h 1054100"/>
              <a:gd name="T94" fmla="*/ 2102923 w 2110317"/>
              <a:gd name="T95" fmla="*/ 1016000 h 1054100"/>
              <a:gd name="T96" fmla="*/ 1963713 w 2110317"/>
              <a:gd name="T97" fmla="*/ 1054100 h 1054100"/>
              <a:gd name="T98" fmla="*/ 1647326 w 2110317"/>
              <a:gd name="T99" fmla="*/ 1016000 h 1054100"/>
              <a:gd name="T100" fmla="*/ 1533425 w 2110317"/>
              <a:gd name="T101" fmla="*/ 990600 h 1054100"/>
              <a:gd name="T102" fmla="*/ 1482803 w 2110317"/>
              <a:gd name="T103" fmla="*/ 977900 h 1054100"/>
              <a:gd name="T104" fmla="*/ 1318281 w 2110317"/>
              <a:gd name="T105" fmla="*/ 965200 h 1054100"/>
              <a:gd name="T106" fmla="*/ 1179071 w 2110317"/>
              <a:gd name="T107" fmla="*/ 952500 h 1054100"/>
              <a:gd name="T108" fmla="*/ 812061 w 2110317"/>
              <a:gd name="T109" fmla="*/ 965200 h 1054100"/>
              <a:gd name="T110" fmla="*/ 761442 w 2110317"/>
              <a:gd name="T111" fmla="*/ 977900 h 1054100"/>
              <a:gd name="T112" fmla="*/ 634885 w 2110317"/>
              <a:gd name="T113" fmla="*/ 1003300 h 1054100"/>
              <a:gd name="T114" fmla="*/ 116011 w 2110317"/>
              <a:gd name="T115" fmla="*/ 990600 h 1054100"/>
              <a:gd name="T116" fmla="*/ 52735 w 2110317"/>
              <a:gd name="T117" fmla="*/ 939800 h 1054100"/>
              <a:gd name="T118" fmla="*/ 2103 w 2110317"/>
              <a:gd name="T119" fmla="*/ 965200 h 1054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10317"/>
              <a:gd name="T181" fmla="*/ 0 h 1054100"/>
              <a:gd name="T182" fmla="*/ 2110317 w 2110317"/>
              <a:gd name="T183" fmla="*/ 1054100 h 1054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10317" h="1054100">
                <a:moveTo>
                  <a:pt x="2117" y="965200"/>
                </a:moveTo>
                <a:cubicBezTo>
                  <a:pt x="4234" y="960967"/>
                  <a:pt x="58859" y="954949"/>
                  <a:pt x="65617" y="914400"/>
                </a:cubicBezTo>
                <a:cubicBezTo>
                  <a:pt x="67818" y="901195"/>
                  <a:pt x="57150" y="889000"/>
                  <a:pt x="52917" y="876300"/>
                </a:cubicBezTo>
                <a:cubicBezTo>
                  <a:pt x="65617" y="867833"/>
                  <a:pt x="77069" y="857099"/>
                  <a:pt x="91017" y="850900"/>
                </a:cubicBezTo>
                <a:cubicBezTo>
                  <a:pt x="115483" y="840026"/>
                  <a:pt x="144940" y="840352"/>
                  <a:pt x="167217" y="825500"/>
                </a:cubicBezTo>
                <a:cubicBezTo>
                  <a:pt x="276406" y="752707"/>
                  <a:pt x="138257" y="839980"/>
                  <a:pt x="243417" y="787400"/>
                </a:cubicBezTo>
                <a:cubicBezTo>
                  <a:pt x="257069" y="780574"/>
                  <a:pt x="267865" y="768826"/>
                  <a:pt x="281517" y="762000"/>
                </a:cubicBezTo>
                <a:cubicBezTo>
                  <a:pt x="386677" y="709420"/>
                  <a:pt x="248528" y="796693"/>
                  <a:pt x="357717" y="723900"/>
                </a:cubicBezTo>
                <a:cubicBezTo>
                  <a:pt x="361950" y="711200"/>
                  <a:pt x="359524" y="693581"/>
                  <a:pt x="370417" y="685800"/>
                </a:cubicBezTo>
                <a:cubicBezTo>
                  <a:pt x="392204" y="670238"/>
                  <a:pt x="421217" y="668867"/>
                  <a:pt x="446617" y="660400"/>
                </a:cubicBezTo>
                <a:lnTo>
                  <a:pt x="484717" y="647700"/>
                </a:lnTo>
                <a:cubicBezTo>
                  <a:pt x="497417" y="643467"/>
                  <a:pt x="511678" y="642426"/>
                  <a:pt x="522817" y="635000"/>
                </a:cubicBezTo>
                <a:cubicBezTo>
                  <a:pt x="572056" y="602174"/>
                  <a:pt x="546437" y="614427"/>
                  <a:pt x="599017" y="596900"/>
                </a:cubicBezTo>
                <a:cubicBezTo>
                  <a:pt x="607484" y="584200"/>
                  <a:pt x="613624" y="569593"/>
                  <a:pt x="624417" y="558800"/>
                </a:cubicBezTo>
                <a:cubicBezTo>
                  <a:pt x="635210" y="548007"/>
                  <a:pt x="650791" y="543171"/>
                  <a:pt x="662517" y="533400"/>
                </a:cubicBezTo>
                <a:cubicBezTo>
                  <a:pt x="676315" y="521902"/>
                  <a:pt x="687917" y="508000"/>
                  <a:pt x="700617" y="495300"/>
                </a:cubicBezTo>
                <a:cubicBezTo>
                  <a:pt x="729217" y="409500"/>
                  <a:pt x="689553" y="502502"/>
                  <a:pt x="751417" y="431800"/>
                </a:cubicBezTo>
                <a:cubicBezTo>
                  <a:pt x="771519" y="408826"/>
                  <a:pt x="780631" y="377186"/>
                  <a:pt x="802217" y="355600"/>
                </a:cubicBezTo>
                <a:cubicBezTo>
                  <a:pt x="814917" y="342900"/>
                  <a:pt x="829290" y="331677"/>
                  <a:pt x="840317" y="317500"/>
                </a:cubicBezTo>
                <a:cubicBezTo>
                  <a:pt x="920099" y="214923"/>
                  <a:pt x="855459" y="265072"/>
                  <a:pt x="929217" y="215900"/>
                </a:cubicBezTo>
                <a:cubicBezTo>
                  <a:pt x="937684" y="190500"/>
                  <a:pt x="948123" y="165675"/>
                  <a:pt x="954617" y="139700"/>
                </a:cubicBezTo>
                <a:cubicBezTo>
                  <a:pt x="958686" y="123424"/>
                  <a:pt x="970907" y="69020"/>
                  <a:pt x="980017" y="50800"/>
                </a:cubicBezTo>
                <a:cubicBezTo>
                  <a:pt x="986843" y="37148"/>
                  <a:pt x="993498" y="22235"/>
                  <a:pt x="1005417" y="12700"/>
                </a:cubicBezTo>
                <a:cubicBezTo>
                  <a:pt x="1015870" y="4337"/>
                  <a:pt x="1030817" y="4233"/>
                  <a:pt x="1043517" y="0"/>
                </a:cubicBezTo>
                <a:cubicBezTo>
                  <a:pt x="1068917" y="4233"/>
                  <a:pt x="1096685" y="1184"/>
                  <a:pt x="1119717" y="12700"/>
                </a:cubicBezTo>
                <a:cubicBezTo>
                  <a:pt x="1138270" y="21977"/>
                  <a:pt x="1152808" y="71369"/>
                  <a:pt x="1157817" y="88900"/>
                </a:cubicBezTo>
                <a:cubicBezTo>
                  <a:pt x="1196204" y="223255"/>
                  <a:pt x="1135556" y="34816"/>
                  <a:pt x="1195917" y="215900"/>
                </a:cubicBezTo>
                <a:cubicBezTo>
                  <a:pt x="1204283" y="240999"/>
                  <a:pt x="1211636" y="274195"/>
                  <a:pt x="1234017" y="292100"/>
                </a:cubicBezTo>
                <a:cubicBezTo>
                  <a:pt x="1244470" y="300463"/>
                  <a:pt x="1259417" y="300567"/>
                  <a:pt x="1272117" y="304800"/>
                </a:cubicBezTo>
                <a:cubicBezTo>
                  <a:pt x="1304039" y="400565"/>
                  <a:pt x="1257265" y="286236"/>
                  <a:pt x="1322917" y="368300"/>
                </a:cubicBezTo>
                <a:cubicBezTo>
                  <a:pt x="1331280" y="378753"/>
                  <a:pt x="1329116" y="394698"/>
                  <a:pt x="1335617" y="406400"/>
                </a:cubicBezTo>
                <a:cubicBezTo>
                  <a:pt x="1350442" y="433085"/>
                  <a:pt x="1369484" y="457200"/>
                  <a:pt x="1386417" y="482600"/>
                </a:cubicBezTo>
                <a:cubicBezTo>
                  <a:pt x="1394884" y="495300"/>
                  <a:pt x="1406990" y="506220"/>
                  <a:pt x="1411817" y="520700"/>
                </a:cubicBezTo>
                <a:cubicBezTo>
                  <a:pt x="1420485" y="546705"/>
                  <a:pt x="1427191" y="577962"/>
                  <a:pt x="1449917" y="596900"/>
                </a:cubicBezTo>
                <a:cubicBezTo>
                  <a:pt x="1464461" y="609020"/>
                  <a:pt x="1484279" y="612907"/>
                  <a:pt x="1500717" y="622300"/>
                </a:cubicBezTo>
                <a:cubicBezTo>
                  <a:pt x="1513969" y="629873"/>
                  <a:pt x="1524869" y="641501"/>
                  <a:pt x="1538817" y="647700"/>
                </a:cubicBezTo>
                <a:cubicBezTo>
                  <a:pt x="1563283" y="658574"/>
                  <a:pt x="1615017" y="673100"/>
                  <a:pt x="1615017" y="673100"/>
                </a:cubicBezTo>
                <a:cubicBezTo>
                  <a:pt x="1627717" y="685800"/>
                  <a:pt x="1638173" y="701237"/>
                  <a:pt x="1653117" y="711200"/>
                </a:cubicBezTo>
                <a:cubicBezTo>
                  <a:pt x="1664256" y="718626"/>
                  <a:pt x="1678912" y="718627"/>
                  <a:pt x="1691217" y="723900"/>
                </a:cubicBezTo>
                <a:cubicBezTo>
                  <a:pt x="1822025" y="779961"/>
                  <a:pt x="1644775" y="716886"/>
                  <a:pt x="1818217" y="774700"/>
                </a:cubicBezTo>
                <a:cubicBezTo>
                  <a:pt x="1830917" y="778933"/>
                  <a:pt x="1843190" y="784775"/>
                  <a:pt x="1856317" y="787400"/>
                </a:cubicBezTo>
                <a:cubicBezTo>
                  <a:pt x="1932944" y="802725"/>
                  <a:pt x="1899339" y="793274"/>
                  <a:pt x="1957917" y="812800"/>
                </a:cubicBezTo>
                <a:cubicBezTo>
                  <a:pt x="1962150" y="825500"/>
                  <a:pt x="1961151" y="841434"/>
                  <a:pt x="1970617" y="850900"/>
                </a:cubicBezTo>
                <a:cubicBezTo>
                  <a:pt x="1980083" y="860366"/>
                  <a:pt x="1996412" y="858327"/>
                  <a:pt x="2008717" y="863600"/>
                </a:cubicBezTo>
                <a:cubicBezTo>
                  <a:pt x="2026118" y="871058"/>
                  <a:pt x="2042584" y="880533"/>
                  <a:pt x="2059517" y="889000"/>
                </a:cubicBezTo>
                <a:cubicBezTo>
                  <a:pt x="2063750" y="901700"/>
                  <a:pt x="2066230" y="915126"/>
                  <a:pt x="2072217" y="927100"/>
                </a:cubicBezTo>
                <a:cubicBezTo>
                  <a:pt x="2079043" y="940752"/>
                  <a:pt x="2091604" y="951171"/>
                  <a:pt x="2097617" y="965200"/>
                </a:cubicBezTo>
                <a:cubicBezTo>
                  <a:pt x="2104493" y="981243"/>
                  <a:pt x="2106084" y="999067"/>
                  <a:pt x="2110317" y="1016000"/>
                </a:cubicBezTo>
                <a:cubicBezTo>
                  <a:pt x="2013639" y="1048226"/>
                  <a:pt x="2060371" y="1036149"/>
                  <a:pt x="1970617" y="1054100"/>
                </a:cubicBezTo>
                <a:cubicBezTo>
                  <a:pt x="1864784" y="1041400"/>
                  <a:pt x="1757171" y="1039123"/>
                  <a:pt x="1653117" y="1016000"/>
                </a:cubicBezTo>
                <a:lnTo>
                  <a:pt x="1538817" y="990600"/>
                </a:lnTo>
                <a:cubicBezTo>
                  <a:pt x="1521810" y="986675"/>
                  <a:pt x="1505352" y="979939"/>
                  <a:pt x="1488017" y="977900"/>
                </a:cubicBezTo>
                <a:cubicBezTo>
                  <a:pt x="1433199" y="971451"/>
                  <a:pt x="1377922" y="969784"/>
                  <a:pt x="1322917" y="965200"/>
                </a:cubicBezTo>
                <a:lnTo>
                  <a:pt x="1183217" y="952500"/>
                </a:lnTo>
                <a:cubicBezTo>
                  <a:pt x="1060450" y="956733"/>
                  <a:pt x="937532" y="957769"/>
                  <a:pt x="814917" y="965200"/>
                </a:cubicBezTo>
                <a:cubicBezTo>
                  <a:pt x="797494" y="966256"/>
                  <a:pt x="781184" y="974243"/>
                  <a:pt x="764117" y="977900"/>
                </a:cubicBezTo>
                <a:cubicBezTo>
                  <a:pt x="721904" y="986946"/>
                  <a:pt x="637117" y="1003300"/>
                  <a:pt x="637117" y="1003300"/>
                </a:cubicBezTo>
                <a:cubicBezTo>
                  <a:pt x="463550" y="999067"/>
                  <a:pt x="289856" y="998484"/>
                  <a:pt x="116417" y="990600"/>
                </a:cubicBezTo>
                <a:cubicBezTo>
                  <a:pt x="54674" y="987793"/>
                  <a:pt x="96190" y="972255"/>
                  <a:pt x="52917" y="939800"/>
                </a:cubicBezTo>
                <a:cubicBezTo>
                  <a:pt x="46144" y="934720"/>
                  <a:pt x="0" y="969433"/>
                  <a:pt x="2117" y="965200"/>
                </a:cubicBezTo>
                <a:close/>
              </a:path>
            </a:pathLst>
          </a:custGeom>
          <a:solidFill>
            <a:srgbClr val="000000"/>
          </a:solidFill>
          <a:ln w="9525">
            <a:solidFill>
              <a:schemeClr val="tx1"/>
            </a:solidFill>
            <a:round/>
            <a:headEnd/>
            <a:tailEnd/>
          </a:ln>
        </p:spPr>
        <p:txBody>
          <a:bodyPr/>
          <a:lstStyle/>
          <a:p>
            <a:endParaRPr lang="en-US"/>
          </a:p>
        </p:txBody>
      </p:sp>
      <p:sp>
        <p:nvSpPr>
          <p:cNvPr id="57355" name="Freeform 13"/>
          <p:cNvSpPr>
            <a:spLocks noChangeArrowheads="1"/>
          </p:cNvSpPr>
          <p:nvPr/>
        </p:nvSpPr>
        <p:spPr bwMode="auto">
          <a:xfrm>
            <a:off x="2209800" y="3657600"/>
            <a:ext cx="2109788" cy="1054100"/>
          </a:xfrm>
          <a:custGeom>
            <a:avLst/>
            <a:gdLst>
              <a:gd name="T0" fmla="*/ 2103 w 2110317"/>
              <a:gd name="T1" fmla="*/ 965200 h 1054100"/>
              <a:gd name="T2" fmla="*/ 65393 w 2110317"/>
              <a:gd name="T3" fmla="*/ 914400 h 1054100"/>
              <a:gd name="T4" fmla="*/ 52735 w 2110317"/>
              <a:gd name="T5" fmla="*/ 876300 h 1054100"/>
              <a:gd name="T6" fmla="*/ 90695 w 2110317"/>
              <a:gd name="T7" fmla="*/ 850900 h 1054100"/>
              <a:gd name="T8" fmla="*/ 166629 w 2110317"/>
              <a:gd name="T9" fmla="*/ 825500 h 1054100"/>
              <a:gd name="T10" fmla="*/ 242563 w 2110317"/>
              <a:gd name="T11" fmla="*/ 787400 h 1054100"/>
              <a:gd name="T12" fmla="*/ 280533 w 2110317"/>
              <a:gd name="T13" fmla="*/ 762000 h 1054100"/>
              <a:gd name="T14" fmla="*/ 356463 w 2110317"/>
              <a:gd name="T15" fmla="*/ 723900 h 1054100"/>
              <a:gd name="T16" fmla="*/ 369115 w 2110317"/>
              <a:gd name="T17" fmla="*/ 685800 h 1054100"/>
              <a:gd name="T18" fmla="*/ 445049 w 2110317"/>
              <a:gd name="T19" fmla="*/ 660400 h 1054100"/>
              <a:gd name="T20" fmla="*/ 483022 w 2110317"/>
              <a:gd name="T21" fmla="*/ 647700 h 1054100"/>
              <a:gd name="T22" fmla="*/ 520983 w 2110317"/>
              <a:gd name="T23" fmla="*/ 635000 h 1054100"/>
              <a:gd name="T24" fmla="*/ 596917 w 2110317"/>
              <a:gd name="T25" fmla="*/ 596900 h 1054100"/>
              <a:gd name="T26" fmla="*/ 622232 w 2110317"/>
              <a:gd name="T27" fmla="*/ 558800 h 1054100"/>
              <a:gd name="T28" fmla="*/ 660193 w 2110317"/>
              <a:gd name="T29" fmla="*/ 533400 h 1054100"/>
              <a:gd name="T30" fmla="*/ 698164 w 2110317"/>
              <a:gd name="T31" fmla="*/ 495300 h 1054100"/>
              <a:gd name="T32" fmla="*/ 748785 w 2110317"/>
              <a:gd name="T33" fmla="*/ 431800 h 1054100"/>
              <a:gd name="T34" fmla="*/ 799405 w 2110317"/>
              <a:gd name="T35" fmla="*/ 355600 h 1054100"/>
              <a:gd name="T36" fmla="*/ 837374 w 2110317"/>
              <a:gd name="T37" fmla="*/ 317500 h 1054100"/>
              <a:gd name="T38" fmla="*/ 925961 w 2110317"/>
              <a:gd name="T39" fmla="*/ 215900 h 1054100"/>
              <a:gd name="T40" fmla="*/ 951271 w 2110317"/>
              <a:gd name="T41" fmla="*/ 139700 h 1054100"/>
              <a:gd name="T42" fmla="*/ 976584 w 2110317"/>
              <a:gd name="T43" fmla="*/ 50800 h 1054100"/>
              <a:gd name="T44" fmla="*/ 1001894 w 2110317"/>
              <a:gd name="T45" fmla="*/ 12700 h 1054100"/>
              <a:gd name="T46" fmla="*/ 1039861 w 2110317"/>
              <a:gd name="T47" fmla="*/ 0 h 1054100"/>
              <a:gd name="T48" fmla="*/ 1115794 w 2110317"/>
              <a:gd name="T49" fmla="*/ 12700 h 1054100"/>
              <a:gd name="T50" fmla="*/ 1153760 w 2110317"/>
              <a:gd name="T51" fmla="*/ 88900 h 1054100"/>
              <a:gd name="T52" fmla="*/ 1191727 w 2110317"/>
              <a:gd name="T53" fmla="*/ 215900 h 1054100"/>
              <a:gd name="T54" fmla="*/ 1229694 w 2110317"/>
              <a:gd name="T55" fmla="*/ 292100 h 1054100"/>
              <a:gd name="T56" fmla="*/ 1267660 w 2110317"/>
              <a:gd name="T57" fmla="*/ 304800 h 1054100"/>
              <a:gd name="T58" fmla="*/ 1318281 w 2110317"/>
              <a:gd name="T59" fmla="*/ 368300 h 1054100"/>
              <a:gd name="T60" fmla="*/ 1330937 w 2110317"/>
              <a:gd name="T61" fmla="*/ 406400 h 1054100"/>
              <a:gd name="T62" fmla="*/ 1381560 w 2110317"/>
              <a:gd name="T63" fmla="*/ 482600 h 1054100"/>
              <a:gd name="T64" fmla="*/ 1406870 w 2110317"/>
              <a:gd name="T65" fmla="*/ 520700 h 1054100"/>
              <a:gd name="T66" fmla="*/ 1444838 w 2110317"/>
              <a:gd name="T67" fmla="*/ 596900 h 1054100"/>
              <a:gd name="T68" fmla="*/ 1495459 w 2110317"/>
              <a:gd name="T69" fmla="*/ 622300 h 1054100"/>
              <a:gd name="T70" fmla="*/ 1533425 w 2110317"/>
              <a:gd name="T71" fmla="*/ 647700 h 1054100"/>
              <a:gd name="T72" fmla="*/ 1609357 w 2110317"/>
              <a:gd name="T73" fmla="*/ 673100 h 1054100"/>
              <a:gd name="T74" fmla="*/ 1647326 w 2110317"/>
              <a:gd name="T75" fmla="*/ 711200 h 1054100"/>
              <a:gd name="T76" fmla="*/ 1685290 w 2110317"/>
              <a:gd name="T77" fmla="*/ 723900 h 1054100"/>
              <a:gd name="T78" fmla="*/ 1811846 w 2110317"/>
              <a:gd name="T79" fmla="*/ 774700 h 1054100"/>
              <a:gd name="T80" fmla="*/ 1849813 w 2110317"/>
              <a:gd name="T81" fmla="*/ 787400 h 1054100"/>
              <a:gd name="T82" fmla="*/ 1951057 w 2110317"/>
              <a:gd name="T83" fmla="*/ 812800 h 1054100"/>
              <a:gd name="T84" fmla="*/ 1963713 w 2110317"/>
              <a:gd name="T85" fmla="*/ 850900 h 1054100"/>
              <a:gd name="T86" fmla="*/ 2001679 w 2110317"/>
              <a:gd name="T87" fmla="*/ 863600 h 1054100"/>
              <a:gd name="T88" fmla="*/ 2052301 w 2110317"/>
              <a:gd name="T89" fmla="*/ 889000 h 1054100"/>
              <a:gd name="T90" fmla="*/ 2064957 w 2110317"/>
              <a:gd name="T91" fmla="*/ 927100 h 1054100"/>
              <a:gd name="T92" fmla="*/ 2090268 w 2110317"/>
              <a:gd name="T93" fmla="*/ 965200 h 1054100"/>
              <a:gd name="T94" fmla="*/ 2102923 w 2110317"/>
              <a:gd name="T95" fmla="*/ 1016000 h 1054100"/>
              <a:gd name="T96" fmla="*/ 1963713 w 2110317"/>
              <a:gd name="T97" fmla="*/ 1054100 h 1054100"/>
              <a:gd name="T98" fmla="*/ 1647326 w 2110317"/>
              <a:gd name="T99" fmla="*/ 1016000 h 1054100"/>
              <a:gd name="T100" fmla="*/ 1533425 w 2110317"/>
              <a:gd name="T101" fmla="*/ 990600 h 1054100"/>
              <a:gd name="T102" fmla="*/ 1482803 w 2110317"/>
              <a:gd name="T103" fmla="*/ 977900 h 1054100"/>
              <a:gd name="T104" fmla="*/ 1318281 w 2110317"/>
              <a:gd name="T105" fmla="*/ 965200 h 1054100"/>
              <a:gd name="T106" fmla="*/ 1179071 w 2110317"/>
              <a:gd name="T107" fmla="*/ 952500 h 1054100"/>
              <a:gd name="T108" fmla="*/ 812061 w 2110317"/>
              <a:gd name="T109" fmla="*/ 965200 h 1054100"/>
              <a:gd name="T110" fmla="*/ 761442 w 2110317"/>
              <a:gd name="T111" fmla="*/ 977900 h 1054100"/>
              <a:gd name="T112" fmla="*/ 634885 w 2110317"/>
              <a:gd name="T113" fmla="*/ 1003300 h 1054100"/>
              <a:gd name="T114" fmla="*/ 116011 w 2110317"/>
              <a:gd name="T115" fmla="*/ 990600 h 1054100"/>
              <a:gd name="T116" fmla="*/ 52735 w 2110317"/>
              <a:gd name="T117" fmla="*/ 939800 h 1054100"/>
              <a:gd name="T118" fmla="*/ 2103 w 2110317"/>
              <a:gd name="T119" fmla="*/ 965200 h 1054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10317"/>
              <a:gd name="T181" fmla="*/ 0 h 1054100"/>
              <a:gd name="T182" fmla="*/ 2110317 w 2110317"/>
              <a:gd name="T183" fmla="*/ 1054100 h 1054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10317" h="1054100">
                <a:moveTo>
                  <a:pt x="2117" y="965200"/>
                </a:moveTo>
                <a:cubicBezTo>
                  <a:pt x="4234" y="960967"/>
                  <a:pt x="58859" y="954949"/>
                  <a:pt x="65617" y="914400"/>
                </a:cubicBezTo>
                <a:cubicBezTo>
                  <a:pt x="67818" y="901195"/>
                  <a:pt x="57150" y="889000"/>
                  <a:pt x="52917" y="876300"/>
                </a:cubicBezTo>
                <a:cubicBezTo>
                  <a:pt x="65617" y="867833"/>
                  <a:pt x="77069" y="857099"/>
                  <a:pt x="91017" y="850900"/>
                </a:cubicBezTo>
                <a:cubicBezTo>
                  <a:pt x="115483" y="840026"/>
                  <a:pt x="144940" y="840352"/>
                  <a:pt x="167217" y="825500"/>
                </a:cubicBezTo>
                <a:cubicBezTo>
                  <a:pt x="276406" y="752707"/>
                  <a:pt x="138257" y="839980"/>
                  <a:pt x="243417" y="787400"/>
                </a:cubicBezTo>
                <a:cubicBezTo>
                  <a:pt x="257069" y="780574"/>
                  <a:pt x="267865" y="768826"/>
                  <a:pt x="281517" y="762000"/>
                </a:cubicBezTo>
                <a:cubicBezTo>
                  <a:pt x="386677" y="709420"/>
                  <a:pt x="248528" y="796693"/>
                  <a:pt x="357717" y="723900"/>
                </a:cubicBezTo>
                <a:cubicBezTo>
                  <a:pt x="361950" y="711200"/>
                  <a:pt x="359524" y="693581"/>
                  <a:pt x="370417" y="685800"/>
                </a:cubicBezTo>
                <a:cubicBezTo>
                  <a:pt x="392204" y="670238"/>
                  <a:pt x="421217" y="668867"/>
                  <a:pt x="446617" y="660400"/>
                </a:cubicBezTo>
                <a:lnTo>
                  <a:pt x="484717" y="647700"/>
                </a:lnTo>
                <a:cubicBezTo>
                  <a:pt x="497417" y="643467"/>
                  <a:pt x="511678" y="642426"/>
                  <a:pt x="522817" y="635000"/>
                </a:cubicBezTo>
                <a:cubicBezTo>
                  <a:pt x="572056" y="602174"/>
                  <a:pt x="546437" y="614427"/>
                  <a:pt x="599017" y="596900"/>
                </a:cubicBezTo>
                <a:cubicBezTo>
                  <a:pt x="607484" y="584200"/>
                  <a:pt x="613624" y="569593"/>
                  <a:pt x="624417" y="558800"/>
                </a:cubicBezTo>
                <a:cubicBezTo>
                  <a:pt x="635210" y="548007"/>
                  <a:pt x="650791" y="543171"/>
                  <a:pt x="662517" y="533400"/>
                </a:cubicBezTo>
                <a:cubicBezTo>
                  <a:pt x="676315" y="521902"/>
                  <a:pt x="687917" y="508000"/>
                  <a:pt x="700617" y="495300"/>
                </a:cubicBezTo>
                <a:cubicBezTo>
                  <a:pt x="729217" y="409500"/>
                  <a:pt x="689553" y="502502"/>
                  <a:pt x="751417" y="431800"/>
                </a:cubicBezTo>
                <a:cubicBezTo>
                  <a:pt x="771519" y="408826"/>
                  <a:pt x="780631" y="377186"/>
                  <a:pt x="802217" y="355600"/>
                </a:cubicBezTo>
                <a:cubicBezTo>
                  <a:pt x="814917" y="342900"/>
                  <a:pt x="829290" y="331677"/>
                  <a:pt x="840317" y="317500"/>
                </a:cubicBezTo>
                <a:cubicBezTo>
                  <a:pt x="920099" y="214923"/>
                  <a:pt x="855459" y="265072"/>
                  <a:pt x="929217" y="215900"/>
                </a:cubicBezTo>
                <a:cubicBezTo>
                  <a:pt x="937684" y="190500"/>
                  <a:pt x="948123" y="165675"/>
                  <a:pt x="954617" y="139700"/>
                </a:cubicBezTo>
                <a:cubicBezTo>
                  <a:pt x="958686" y="123424"/>
                  <a:pt x="970907" y="69020"/>
                  <a:pt x="980017" y="50800"/>
                </a:cubicBezTo>
                <a:cubicBezTo>
                  <a:pt x="986843" y="37148"/>
                  <a:pt x="993498" y="22235"/>
                  <a:pt x="1005417" y="12700"/>
                </a:cubicBezTo>
                <a:cubicBezTo>
                  <a:pt x="1015870" y="4337"/>
                  <a:pt x="1030817" y="4233"/>
                  <a:pt x="1043517" y="0"/>
                </a:cubicBezTo>
                <a:cubicBezTo>
                  <a:pt x="1068917" y="4233"/>
                  <a:pt x="1096685" y="1184"/>
                  <a:pt x="1119717" y="12700"/>
                </a:cubicBezTo>
                <a:cubicBezTo>
                  <a:pt x="1138270" y="21977"/>
                  <a:pt x="1152808" y="71369"/>
                  <a:pt x="1157817" y="88900"/>
                </a:cubicBezTo>
                <a:cubicBezTo>
                  <a:pt x="1196204" y="223255"/>
                  <a:pt x="1135556" y="34816"/>
                  <a:pt x="1195917" y="215900"/>
                </a:cubicBezTo>
                <a:cubicBezTo>
                  <a:pt x="1204283" y="240999"/>
                  <a:pt x="1211636" y="274195"/>
                  <a:pt x="1234017" y="292100"/>
                </a:cubicBezTo>
                <a:cubicBezTo>
                  <a:pt x="1244470" y="300463"/>
                  <a:pt x="1259417" y="300567"/>
                  <a:pt x="1272117" y="304800"/>
                </a:cubicBezTo>
                <a:cubicBezTo>
                  <a:pt x="1304039" y="400565"/>
                  <a:pt x="1257265" y="286236"/>
                  <a:pt x="1322917" y="368300"/>
                </a:cubicBezTo>
                <a:cubicBezTo>
                  <a:pt x="1331280" y="378753"/>
                  <a:pt x="1329116" y="394698"/>
                  <a:pt x="1335617" y="406400"/>
                </a:cubicBezTo>
                <a:cubicBezTo>
                  <a:pt x="1350442" y="433085"/>
                  <a:pt x="1369484" y="457200"/>
                  <a:pt x="1386417" y="482600"/>
                </a:cubicBezTo>
                <a:cubicBezTo>
                  <a:pt x="1394884" y="495300"/>
                  <a:pt x="1406990" y="506220"/>
                  <a:pt x="1411817" y="520700"/>
                </a:cubicBezTo>
                <a:cubicBezTo>
                  <a:pt x="1420485" y="546705"/>
                  <a:pt x="1427191" y="577962"/>
                  <a:pt x="1449917" y="596900"/>
                </a:cubicBezTo>
                <a:cubicBezTo>
                  <a:pt x="1464461" y="609020"/>
                  <a:pt x="1484279" y="612907"/>
                  <a:pt x="1500717" y="622300"/>
                </a:cubicBezTo>
                <a:cubicBezTo>
                  <a:pt x="1513969" y="629873"/>
                  <a:pt x="1524869" y="641501"/>
                  <a:pt x="1538817" y="647700"/>
                </a:cubicBezTo>
                <a:cubicBezTo>
                  <a:pt x="1563283" y="658574"/>
                  <a:pt x="1615017" y="673100"/>
                  <a:pt x="1615017" y="673100"/>
                </a:cubicBezTo>
                <a:cubicBezTo>
                  <a:pt x="1627717" y="685800"/>
                  <a:pt x="1638173" y="701237"/>
                  <a:pt x="1653117" y="711200"/>
                </a:cubicBezTo>
                <a:cubicBezTo>
                  <a:pt x="1664256" y="718626"/>
                  <a:pt x="1678912" y="718627"/>
                  <a:pt x="1691217" y="723900"/>
                </a:cubicBezTo>
                <a:cubicBezTo>
                  <a:pt x="1822025" y="779961"/>
                  <a:pt x="1644775" y="716886"/>
                  <a:pt x="1818217" y="774700"/>
                </a:cubicBezTo>
                <a:cubicBezTo>
                  <a:pt x="1830917" y="778933"/>
                  <a:pt x="1843190" y="784775"/>
                  <a:pt x="1856317" y="787400"/>
                </a:cubicBezTo>
                <a:cubicBezTo>
                  <a:pt x="1932944" y="802725"/>
                  <a:pt x="1899339" y="793274"/>
                  <a:pt x="1957917" y="812800"/>
                </a:cubicBezTo>
                <a:cubicBezTo>
                  <a:pt x="1962150" y="825500"/>
                  <a:pt x="1961151" y="841434"/>
                  <a:pt x="1970617" y="850900"/>
                </a:cubicBezTo>
                <a:cubicBezTo>
                  <a:pt x="1980083" y="860366"/>
                  <a:pt x="1996412" y="858327"/>
                  <a:pt x="2008717" y="863600"/>
                </a:cubicBezTo>
                <a:cubicBezTo>
                  <a:pt x="2026118" y="871058"/>
                  <a:pt x="2042584" y="880533"/>
                  <a:pt x="2059517" y="889000"/>
                </a:cubicBezTo>
                <a:cubicBezTo>
                  <a:pt x="2063750" y="901700"/>
                  <a:pt x="2066230" y="915126"/>
                  <a:pt x="2072217" y="927100"/>
                </a:cubicBezTo>
                <a:cubicBezTo>
                  <a:pt x="2079043" y="940752"/>
                  <a:pt x="2091604" y="951171"/>
                  <a:pt x="2097617" y="965200"/>
                </a:cubicBezTo>
                <a:cubicBezTo>
                  <a:pt x="2104493" y="981243"/>
                  <a:pt x="2106084" y="999067"/>
                  <a:pt x="2110317" y="1016000"/>
                </a:cubicBezTo>
                <a:cubicBezTo>
                  <a:pt x="2013639" y="1048226"/>
                  <a:pt x="2060371" y="1036149"/>
                  <a:pt x="1970617" y="1054100"/>
                </a:cubicBezTo>
                <a:cubicBezTo>
                  <a:pt x="1864784" y="1041400"/>
                  <a:pt x="1757171" y="1039123"/>
                  <a:pt x="1653117" y="1016000"/>
                </a:cubicBezTo>
                <a:lnTo>
                  <a:pt x="1538817" y="990600"/>
                </a:lnTo>
                <a:cubicBezTo>
                  <a:pt x="1521810" y="986675"/>
                  <a:pt x="1505352" y="979939"/>
                  <a:pt x="1488017" y="977900"/>
                </a:cubicBezTo>
                <a:cubicBezTo>
                  <a:pt x="1433199" y="971451"/>
                  <a:pt x="1377922" y="969784"/>
                  <a:pt x="1322917" y="965200"/>
                </a:cubicBezTo>
                <a:lnTo>
                  <a:pt x="1183217" y="952500"/>
                </a:lnTo>
                <a:cubicBezTo>
                  <a:pt x="1060450" y="956733"/>
                  <a:pt x="937532" y="957769"/>
                  <a:pt x="814917" y="965200"/>
                </a:cubicBezTo>
                <a:cubicBezTo>
                  <a:pt x="797494" y="966256"/>
                  <a:pt x="781184" y="974243"/>
                  <a:pt x="764117" y="977900"/>
                </a:cubicBezTo>
                <a:cubicBezTo>
                  <a:pt x="721904" y="986946"/>
                  <a:pt x="637117" y="1003300"/>
                  <a:pt x="637117" y="1003300"/>
                </a:cubicBezTo>
                <a:cubicBezTo>
                  <a:pt x="463550" y="999067"/>
                  <a:pt x="289856" y="998484"/>
                  <a:pt x="116417" y="990600"/>
                </a:cubicBezTo>
                <a:cubicBezTo>
                  <a:pt x="54674" y="987793"/>
                  <a:pt x="96190" y="972255"/>
                  <a:pt x="52917" y="939800"/>
                </a:cubicBezTo>
                <a:cubicBezTo>
                  <a:pt x="46144" y="934720"/>
                  <a:pt x="0" y="969433"/>
                  <a:pt x="2117" y="965200"/>
                </a:cubicBezTo>
                <a:close/>
              </a:path>
            </a:pathLst>
          </a:custGeom>
          <a:solidFill>
            <a:srgbClr val="000000"/>
          </a:solidFill>
          <a:ln w="9525">
            <a:solidFill>
              <a:schemeClr val="tx1"/>
            </a:solidFill>
            <a:round/>
            <a:headEnd/>
            <a:tailEnd/>
          </a:ln>
        </p:spPr>
        <p:txBody>
          <a:bodyPr/>
          <a:lstStyle/>
          <a:p>
            <a:endParaRPr lang="en-US"/>
          </a:p>
        </p:txBody>
      </p:sp>
      <p:sp>
        <p:nvSpPr>
          <p:cNvPr id="57356" name="Freeform 14"/>
          <p:cNvSpPr>
            <a:spLocks noChangeArrowheads="1"/>
          </p:cNvSpPr>
          <p:nvPr/>
        </p:nvSpPr>
        <p:spPr bwMode="auto">
          <a:xfrm>
            <a:off x="7429500" y="3517900"/>
            <a:ext cx="1416050" cy="1336675"/>
          </a:xfrm>
          <a:custGeom>
            <a:avLst/>
            <a:gdLst>
              <a:gd name="T0" fmla="*/ 1241366 w 1416313"/>
              <a:gd name="T1" fmla="*/ 229661 h 1336234"/>
              <a:gd name="T2" fmla="*/ 1228701 w 1416313"/>
              <a:gd name="T3" fmla="*/ 178626 h 1336234"/>
              <a:gd name="T4" fmla="*/ 1140032 w 1416313"/>
              <a:gd name="T5" fmla="*/ 114832 h 1336234"/>
              <a:gd name="T6" fmla="*/ 1064028 w 1416313"/>
              <a:gd name="T7" fmla="*/ 89306 h 1336234"/>
              <a:gd name="T8" fmla="*/ 1026026 w 1416313"/>
              <a:gd name="T9" fmla="*/ 76550 h 1336234"/>
              <a:gd name="T10" fmla="*/ 975363 w 1416313"/>
              <a:gd name="T11" fmla="*/ 191382 h 1336234"/>
              <a:gd name="T12" fmla="*/ 962694 w 1416313"/>
              <a:gd name="T13" fmla="*/ 229661 h 1336234"/>
              <a:gd name="T14" fmla="*/ 950024 w 1416313"/>
              <a:gd name="T15" fmla="*/ 267932 h 1336234"/>
              <a:gd name="T16" fmla="*/ 924692 w 1416313"/>
              <a:gd name="T17" fmla="*/ 306214 h 1336234"/>
              <a:gd name="T18" fmla="*/ 912024 w 1416313"/>
              <a:gd name="T19" fmla="*/ 344487 h 1336234"/>
              <a:gd name="T20" fmla="*/ 886690 w 1416313"/>
              <a:gd name="T21" fmla="*/ 408281 h 1336234"/>
              <a:gd name="T22" fmla="*/ 861360 w 1416313"/>
              <a:gd name="T23" fmla="*/ 446558 h 1336234"/>
              <a:gd name="T24" fmla="*/ 848688 w 1416313"/>
              <a:gd name="T25" fmla="*/ 484835 h 1336234"/>
              <a:gd name="T26" fmla="*/ 810686 w 1416313"/>
              <a:gd name="T27" fmla="*/ 510352 h 1336234"/>
              <a:gd name="T28" fmla="*/ 785356 w 1416313"/>
              <a:gd name="T29" fmla="*/ 548629 h 1336234"/>
              <a:gd name="T30" fmla="*/ 747354 w 1416313"/>
              <a:gd name="T31" fmla="*/ 574146 h 1336234"/>
              <a:gd name="T32" fmla="*/ 722024 w 1416313"/>
              <a:gd name="T33" fmla="*/ 625182 h 1336234"/>
              <a:gd name="T34" fmla="*/ 684022 w 1416313"/>
              <a:gd name="T35" fmla="*/ 650699 h 1336234"/>
              <a:gd name="T36" fmla="*/ 646020 w 1416313"/>
              <a:gd name="T37" fmla="*/ 688975 h 1336234"/>
              <a:gd name="T38" fmla="*/ 620687 w 1416313"/>
              <a:gd name="T39" fmla="*/ 727252 h 1336234"/>
              <a:gd name="T40" fmla="*/ 582688 w 1416313"/>
              <a:gd name="T41" fmla="*/ 740011 h 1336234"/>
              <a:gd name="T42" fmla="*/ 544686 w 1416313"/>
              <a:gd name="T43" fmla="*/ 765528 h 1336234"/>
              <a:gd name="T44" fmla="*/ 468682 w 1416313"/>
              <a:gd name="T45" fmla="*/ 791046 h 1336234"/>
              <a:gd name="T46" fmla="*/ 430680 w 1416313"/>
              <a:gd name="T47" fmla="*/ 816563 h 1336234"/>
              <a:gd name="T48" fmla="*/ 342004 w 1416313"/>
              <a:gd name="T49" fmla="*/ 842082 h 1336234"/>
              <a:gd name="T50" fmla="*/ 304006 w 1416313"/>
              <a:gd name="T51" fmla="*/ 867598 h 1336234"/>
              <a:gd name="T52" fmla="*/ 266011 w 1416313"/>
              <a:gd name="T53" fmla="*/ 880356 h 1336234"/>
              <a:gd name="T54" fmla="*/ 228012 w 1416313"/>
              <a:gd name="T55" fmla="*/ 905876 h 1336234"/>
              <a:gd name="T56" fmla="*/ 139336 w 1416313"/>
              <a:gd name="T57" fmla="*/ 931392 h 1336234"/>
              <a:gd name="T58" fmla="*/ 101334 w 1416313"/>
              <a:gd name="T59" fmla="*/ 944150 h 1336234"/>
              <a:gd name="T60" fmla="*/ 50674 w 1416313"/>
              <a:gd name="T61" fmla="*/ 982428 h 1336234"/>
              <a:gd name="T62" fmla="*/ 12672 w 1416313"/>
              <a:gd name="T63" fmla="*/ 1007945 h 1336234"/>
              <a:gd name="T64" fmla="*/ 0 w 1416313"/>
              <a:gd name="T65" fmla="*/ 1046222 h 1336234"/>
              <a:gd name="T66" fmla="*/ 25330 w 1416313"/>
              <a:gd name="T67" fmla="*/ 1084499 h 1336234"/>
              <a:gd name="T68" fmla="*/ 177338 w 1416313"/>
              <a:gd name="T69" fmla="*/ 1161052 h 1336234"/>
              <a:gd name="T70" fmla="*/ 215340 w 1416313"/>
              <a:gd name="T71" fmla="*/ 1173811 h 1336234"/>
              <a:gd name="T72" fmla="*/ 329346 w 1416313"/>
              <a:gd name="T73" fmla="*/ 1186568 h 1336234"/>
              <a:gd name="T74" fmla="*/ 405350 w 1416313"/>
              <a:gd name="T75" fmla="*/ 1237605 h 1336234"/>
              <a:gd name="T76" fmla="*/ 456010 w 1416313"/>
              <a:gd name="T77" fmla="*/ 1250363 h 1336234"/>
              <a:gd name="T78" fmla="*/ 557344 w 1416313"/>
              <a:gd name="T79" fmla="*/ 1288639 h 1336234"/>
              <a:gd name="T80" fmla="*/ 734684 w 1416313"/>
              <a:gd name="T81" fmla="*/ 1314157 h 1336234"/>
              <a:gd name="T82" fmla="*/ 950024 w 1416313"/>
              <a:gd name="T83" fmla="*/ 1339675 h 1336234"/>
              <a:gd name="T84" fmla="*/ 1368039 w 1416313"/>
              <a:gd name="T85" fmla="*/ 1326915 h 1336234"/>
              <a:gd name="T86" fmla="*/ 1406040 w 1416313"/>
              <a:gd name="T87" fmla="*/ 1288639 h 1336234"/>
              <a:gd name="T88" fmla="*/ 1393374 w 1416313"/>
              <a:gd name="T89" fmla="*/ 1148292 h 1336234"/>
              <a:gd name="T90" fmla="*/ 1342703 w 1416313"/>
              <a:gd name="T91" fmla="*/ 1058980 h 1336234"/>
              <a:gd name="T92" fmla="*/ 1330039 w 1416313"/>
              <a:gd name="T93" fmla="*/ 1020705 h 1336234"/>
              <a:gd name="T94" fmla="*/ 1317370 w 1416313"/>
              <a:gd name="T95" fmla="*/ 956910 h 1336234"/>
              <a:gd name="T96" fmla="*/ 1304703 w 1416313"/>
              <a:gd name="T97" fmla="*/ 918634 h 1336234"/>
              <a:gd name="T98" fmla="*/ 1279368 w 1416313"/>
              <a:gd name="T99" fmla="*/ 778288 h 1336234"/>
              <a:gd name="T100" fmla="*/ 1266702 w 1416313"/>
              <a:gd name="T101" fmla="*/ 650699 h 1336234"/>
              <a:gd name="T102" fmla="*/ 1241366 w 1416313"/>
              <a:gd name="T103" fmla="*/ 561388 h 1336234"/>
              <a:gd name="T104" fmla="*/ 1228701 w 1416313"/>
              <a:gd name="T105" fmla="*/ 510352 h 1336234"/>
              <a:gd name="T106" fmla="*/ 1216036 w 1416313"/>
              <a:gd name="T107" fmla="*/ 446558 h 1336234"/>
              <a:gd name="T108" fmla="*/ 1190701 w 1416313"/>
              <a:gd name="T109" fmla="*/ 370008 h 1336234"/>
              <a:gd name="T110" fmla="*/ 1178034 w 1416313"/>
              <a:gd name="T111" fmla="*/ 331726 h 1336234"/>
              <a:gd name="T112" fmla="*/ 1152701 w 1416313"/>
              <a:gd name="T113" fmla="*/ 242420 h 1336234"/>
              <a:gd name="T114" fmla="*/ 1127364 w 1416313"/>
              <a:gd name="T115" fmla="*/ 204138 h 1336234"/>
              <a:gd name="T116" fmla="*/ 1114701 w 1416313"/>
              <a:gd name="T117" fmla="*/ 165869 h 1336234"/>
              <a:gd name="T118" fmla="*/ 1076700 w 1416313"/>
              <a:gd name="T119" fmla="*/ 140344 h 1336234"/>
              <a:gd name="T120" fmla="*/ 1076700 w 1416313"/>
              <a:gd name="T121" fmla="*/ 140344 h 1336234"/>
              <a:gd name="T122" fmla="*/ 1165364 w 1416313"/>
              <a:gd name="T123" fmla="*/ 0 h 1336234"/>
              <a:gd name="T124" fmla="*/ 1165364 w 1416313"/>
              <a:gd name="T125" fmla="*/ 0 h 1336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6313"/>
              <a:gd name="T190" fmla="*/ 0 h 1336234"/>
              <a:gd name="T191" fmla="*/ 1416313 w 1416313"/>
              <a:gd name="T192" fmla="*/ 1336234 h 1336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6313" h="1336234">
                <a:moveTo>
                  <a:pt x="1244600" y="228600"/>
                </a:moveTo>
                <a:cubicBezTo>
                  <a:pt x="1240367" y="211667"/>
                  <a:pt x="1240560" y="192955"/>
                  <a:pt x="1231900" y="177800"/>
                </a:cubicBezTo>
                <a:cubicBezTo>
                  <a:pt x="1213716" y="145977"/>
                  <a:pt x="1174760" y="127004"/>
                  <a:pt x="1143000" y="114300"/>
                </a:cubicBezTo>
                <a:cubicBezTo>
                  <a:pt x="1118141" y="104356"/>
                  <a:pt x="1092200" y="97367"/>
                  <a:pt x="1066800" y="88900"/>
                </a:cubicBezTo>
                <a:lnTo>
                  <a:pt x="1028700" y="76200"/>
                </a:lnTo>
                <a:cubicBezTo>
                  <a:pt x="988448" y="136577"/>
                  <a:pt x="1008127" y="99820"/>
                  <a:pt x="977900" y="190500"/>
                </a:cubicBezTo>
                <a:lnTo>
                  <a:pt x="965200" y="228600"/>
                </a:lnTo>
                <a:cubicBezTo>
                  <a:pt x="960967" y="241300"/>
                  <a:pt x="959926" y="255561"/>
                  <a:pt x="952500" y="266700"/>
                </a:cubicBezTo>
                <a:cubicBezTo>
                  <a:pt x="944033" y="279400"/>
                  <a:pt x="933926" y="291148"/>
                  <a:pt x="927100" y="304800"/>
                </a:cubicBezTo>
                <a:cubicBezTo>
                  <a:pt x="921113" y="316774"/>
                  <a:pt x="919100" y="330365"/>
                  <a:pt x="914400" y="342900"/>
                </a:cubicBezTo>
                <a:cubicBezTo>
                  <a:pt x="906395" y="364246"/>
                  <a:pt x="899195" y="386010"/>
                  <a:pt x="889000" y="406400"/>
                </a:cubicBezTo>
                <a:cubicBezTo>
                  <a:pt x="882174" y="420052"/>
                  <a:pt x="870426" y="430848"/>
                  <a:pt x="863600" y="444500"/>
                </a:cubicBezTo>
                <a:cubicBezTo>
                  <a:pt x="857613" y="456474"/>
                  <a:pt x="859263" y="472147"/>
                  <a:pt x="850900" y="482600"/>
                </a:cubicBezTo>
                <a:cubicBezTo>
                  <a:pt x="841365" y="494519"/>
                  <a:pt x="825500" y="499533"/>
                  <a:pt x="812800" y="508000"/>
                </a:cubicBezTo>
                <a:cubicBezTo>
                  <a:pt x="804333" y="520700"/>
                  <a:pt x="798193" y="535307"/>
                  <a:pt x="787400" y="546100"/>
                </a:cubicBezTo>
                <a:cubicBezTo>
                  <a:pt x="776607" y="556893"/>
                  <a:pt x="759071" y="559774"/>
                  <a:pt x="749300" y="571500"/>
                </a:cubicBezTo>
                <a:cubicBezTo>
                  <a:pt x="737180" y="586044"/>
                  <a:pt x="736020" y="607756"/>
                  <a:pt x="723900" y="622300"/>
                </a:cubicBezTo>
                <a:cubicBezTo>
                  <a:pt x="714129" y="634026"/>
                  <a:pt x="697526" y="637929"/>
                  <a:pt x="685800" y="647700"/>
                </a:cubicBezTo>
                <a:cubicBezTo>
                  <a:pt x="672002" y="659198"/>
                  <a:pt x="659198" y="672002"/>
                  <a:pt x="647700" y="685800"/>
                </a:cubicBezTo>
                <a:cubicBezTo>
                  <a:pt x="637929" y="697526"/>
                  <a:pt x="634219" y="714365"/>
                  <a:pt x="622300" y="723900"/>
                </a:cubicBezTo>
                <a:cubicBezTo>
                  <a:pt x="611847" y="732263"/>
                  <a:pt x="596174" y="730613"/>
                  <a:pt x="584200" y="736600"/>
                </a:cubicBezTo>
                <a:cubicBezTo>
                  <a:pt x="570548" y="743426"/>
                  <a:pt x="560048" y="755801"/>
                  <a:pt x="546100" y="762000"/>
                </a:cubicBezTo>
                <a:cubicBezTo>
                  <a:pt x="521634" y="772874"/>
                  <a:pt x="492177" y="772548"/>
                  <a:pt x="469900" y="787400"/>
                </a:cubicBezTo>
                <a:cubicBezTo>
                  <a:pt x="457200" y="795867"/>
                  <a:pt x="445829" y="806787"/>
                  <a:pt x="431800" y="812800"/>
                </a:cubicBezTo>
                <a:cubicBezTo>
                  <a:pt x="374833" y="837215"/>
                  <a:pt x="392328" y="813486"/>
                  <a:pt x="342900" y="838200"/>
                </a:cubicBezTo>
                <a:cubicBezTo>
                  <a:pt x="329248" y="845026"/>
                  <a:pt x="318452" y="856774"/>
                  <a:pt x="304800" y="863600"/>
                </a:cubicBezTo>
                <a:cubicBezTo>
                  <a:pt x="292826" y="869587"/>
                  <a:pt x="278674" y="870313"/>
                  <a:pt x="266700" y="876300"/>
                </a:cubicBezTo>
                <a:cubicBezTo>
                  <a:pt x="253048" y="883126"/>
                  <a:pt x="242252" y="894874"/>
                  <a:pt x="228600" y="901700"/>
                </a:cubicBezTo>
                <a:cubicBezTo>
                  <a:pt x="208300" y="911850"/>
                  <a:pt x="158689" y="921675"/>
                  <a:pt x="139700" y="927100"/>
                </a:cubicBezTo>
                <a:cubicBezTo>
                  <a:pt x="126828" y="930778"/>
                  <a:pt x="114300" y="935567"/>
                  <a:pt x="101600" y="939800"/>
                </a:cubicBezTo>
                <a:cubicBezTo>
                  <a:pt x="84667" y="952500"/>
                  <a:pt x="68024" y="965597"/>
                  <a:pt x="50800" y="977900"/>
                </a:cubicBezTo>
                <a:cubicBezTo>
                  <a:pt x="38380" y="986772"/>
                  <a:pt x="22235" y="991381"/>
                  <a:pt x="12700" y="1003300"/>
                </a:cubicBezTo>
                <a:cubicBezTo>
                  <a:pt x="4337" y="1013753"/>
                  <a:pt x="4233" y="1028700"/>
                  <a:pt x="0" y="1041400"/>
                </a:cubicBezTo>
                <a:cubicBezTo>
                  <a:pt x="8467" y="1054100"/>
                  <a:pt x="13913" y="1069449"/>
                  <a:pt x="25400" y="1079500"/>
                </a:cubicBezTo>
                <a:cubicBezTo>
                  <a:pt x="86001" y="1132526"/>
                  <a:pt x="105859" y="1131720"/>
                  <a:pt x="177800" y="1155700"/>
                </a:cubicBezTo>
                <a:cubicBezTo>
                  <a:pt x="190500" y="1159933"/>
                  <a:pt x="202595" y="1166922"/>
                  <a:pt x="215900" y="1168400"/>
                </a:cubicBezTo>
                <a:lnTo>
                  <a:pt x="330200" y="1181100"/>
                </a:lnTo>
                <a:cubicBezTo>
                  <a:pt x="355600" y="1198033"/>
                  <a:pt x="379096" y="1218248"/>
                  <a:pt x="406400" y="1231900"/>
                </a:cubicBezTo>
                <a:cubicBezTo>
                  <a:pt x="422012" y="1239706"/>
                  <a:pt x="440641" y="1239080"/>
                  <a:pt x="457200" y="1244600"/>
                </a:cubicBezTo>
                <a:cubicBezTo>
                  <a:pt x="491514" y="1256038"/>
                  <a:pt x="523530" y="1274684"/>
                  <a:pt x="558800" y="1282700"/>
                </a:cubicBezTo>
                <a:cubicBezTo>
                  <a:pt x="617180" y="1295968"/>
                  <a:pt x="677029" y="1302143"/>
                  <a:pt x="736600" y="1308100"/>
                </a:cubicBezTo>
                <a:cubicBezTo>
                  <a:pt x="893386" y="1323779"/>
                  <a:pt x="821483" y="1314783"/>
                  <a:pt x="952500" y="1333500"/>
                </a:cubicBezTo>
                <a:cubicBezTo>
                  <a:pt x="1092200" y="1329267"/>
                  <a:pt x="1232691" y="1336234"/>
                  <a:pt x="1371600" y="1320800"/>
                </a:cubicBezTo>
                <a:cubicBezTo>
                  <a:pt x="1389451" y="1318817"/>
                  <a:pt x="1407160" y="1300480"/>
                  <a:pt x="1409700" y="1282700"/>
                </a:cubicBezTo>
                <a:cubicBezTo>
                  <a:pt x="1416313" y="1236411"/>
                  <a:pt x="1406170" y="1188851"/>
                  <a:pt x="1397000" y="1143000"/>
                </a:cubicBezTo>
                <a:cubicBezTo>
                  <a:pt x="1389578" y="1105891"/>
                  <a:pt x="1362104" y="1085907"/>
                  <a:pt x="1346200" y="1054100"/>
                </a:cubicBezTo>
                <a:cubicBezTo>
                  <a:pt x="1340213" y="1042126"/>
                  <a:pt x="1336747" y="1028987"/>
                  <a:pt x="1333500" y="1016000"/>
                </a:cubicBezTo>
                <a:cubicBezTo>
                  <a:pt x="1328265" y="995059"/>
                  <a:pt x="1326035" y="973441"/>
                  <a:pt x="1320800" y="952500"/>
                </a:cubicBezTo>
                <a:cubicBezTo>
                  <a:pt x="1317553" y="939513"/>
                  <a:pt x="1310905" y="927490"/>
                  <a:pt x="1308100" y="914400"/>
                </a:cubicBezTo>
                <a:cubicBezTo>
                  <a:pt x="1298183" y="868121"/>
                  <a:pt x="1289393" y="821554"/>
                  <a:pt x="1282700" y="774700"/>
                </a:cubicBezTo>
                <a:cubicBezTo>
                  <a:pt x="1276683" y="732583"/>
                  <a:pt x="1277394" y="689597"/>
                  <a:pt x="1270000" y="647700"/>
                </a:cubicBezTo>
                <a:cubicBezTo>
                  <a:pt x="1264644" y="617350"/>
                  <a:pt x="1252709" y="588533"/>
                  <a:pt x="1244600" y="558800"/>
                </a:cubicBezTo>
                <a:cubicBezTo>
                  <a:pt x="1240007" y="541961"/>
                  <a:pt x="1235686" y="525039"/>
                  <a:pt x="1231900" y="508000"/>
                </a:cubicBezTo>
                <a:cubicBezTo>
                  <a:pt x="1227217" y="486928"/>
                  <a:pt x="1224880" y="465325"/>
                  <a:pt x="1219200" y="444500"/>
                </a:cubicBezTo>
                <a:cubicBezTo>
                  <a:pt x="1212155" y="418669"/>
                  <a:pt x="1202267" y="393700"/>
                  <a:pt x="1193800" y="368300"/>
                </a:cubicBezTo>
                <a:cubicBezTo>
                  <a:pt x="1189567" y="355600"/>
                  <a:pt x="1184347" y="343187"/>
                  <a:pt x="1181100" y="330200"/>
                </a:cubicBezTo>
                <a:cubicBezTo>
                  <a:pt x="1177031" y="313924"/>
                  <a:pt x="1164810" y="259520"/>
                  <a:pt x="1155700" y="241300"/>
                </a:cubicBezTo>
                <a:cubicBezTo>
                  <a:pt x="1148874" y="227648"/>
                  <a:pt x="1137126" y="216852"/>
                  <a:pt x="1130300" y="203200"/>
                </a:cubicBezTo>
                <a:cubicBezTo>
                  <a:pt x="1124313" y="191226"/>
                  <a:pt x="1125963" y="175553"/>
                  <a:pt x="1117600" y="165100"/>
                </a:cubicBezTo>
                <a:cubicBezTo>
                  <a:pt x="1108065" y="153181"/>
                  <a:pt x="1079500" y="139700"/>
                  <a:pt x="1079500" y="139700"/>
                </a:cubicBezTo>
                <a:lnTo>
                  <a:pt x="1168400" y="0"/>
                </a:lnTo>
              </a:path>
            </a:pathLst>
          </a:custGeom>
          <a:solidFill>
            <a:srgbClr val="000000"/>
          </a:solidFill>
          <a:ln w="9525">
            <a:solidFill>
              <a:schemeClr val="tx1"/>
            </a:solidFill>
            <a:round/>
            <a:headEnd/>
            <a:tailEnd/>
          </a:ln>
        </p:spPr>
        <p:txBody>
          <a:bodyPr/>
          <a:lstStyle/>
          <a:p>
            <a:endParaRPr lang="en-US"/>
          </a:p>
        </p:txBody>
      </p:sp>
      <p:grpSp>
        <p:nvGrpSpPr>
          <p:cNvPr id="57357" name="Group 20"/>
          <p:cNvGrpSpPr>
            <a:grpSpLocks/>
          </p:cNvGrpSpPr>
          <p:nvPr/>
        </p:nvGrpSpPr>
        <p:grpSpPr bwMode="auto">
          <a:xfrm>
            <a:off x="508000" y="1689100"/>
            <a:ext cx="2692400" cy="2806700"/>
            <a:chOff x="508000" y="2298700"/>
            <a:chExt cx="2692400" cy="2806700"/>
          </a:xfrm>
        </p:grpSpPr>
        <p:sp>
          <p:nvSpPr>
            <p:cNvPr id="8" name="Donut 7"/>
            <p:cNvSpPr/>
            <p:nvPr/>
          </p:nvSpPr>
          <p:spPr bwMode="auto">
            <a:xfrm>
              <a:off x="762000" y="2667000"/>
              <a:ext cx="2438400" cy="2438400"/>
            </a:xfrm>
            <a:prstGeom prst="donut">
              <a:avLst>
                <a:gd name="adj" fmla="val 1832"/>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57365" name="Freeform 16"/>
            <p:cNvSpPr>
              <a:spLocks noChangeArrowheads="1"/>
            </p:cNvSpPr>
            <p:nvPr/>
          </p:nvSpPr>
          <p:spPr bwMode="auto">
            <a:xfrm>
              <a:off x="508000" y="2298700"/>
              <a:ext cx="1096769" cy="1143000"/>
            </a:xfrm>
            <a:custGeom>
              <a:avLst/>
              <a:gdLst>
                <a:gd name="T0" fmla="*/ 101600 w 1096769"/>
                <a:gd name="T1" fmla="*/ 228600 h 1143000"/>
                <a:gd name="T2" fmla="*/ 50800 w 1096769"/>
                <a:gd name="T3" fmla="*/ 279400 h 1143000"/>
                <a:gd name="T4" fmla="*/ 25400 w 1096769"/>
                <a:gd name="T5" fmla="*/ 317500 h 1143000"/>
                <a:gd name="T6" fmla="*/ 0 w 1096769"/>
                <a:gd name="T7" fmla="*/ 419100 h 1143000"/>
                <a:gd name="T8" fmla="*/ 25400 w 1096769"/>
                <a:gd name="T9" fmla="*/ 939800 h 1143000"/>
                <a:gd name="T10" fmla="*/ 38100 w 1096769"/>
                <a:gd name="T11" fmla="*/ 990600 h 1143000"/>
                <a:gd name="T12" fmla="*/ 50800 w 1096769"/>
                <a:gd name="T13" fmla="*/ 1054100 h 1143000"/>
                <a:gd name="T14" fmla="*/ 76200 w 1096769"/>
                <a:gd name="T15" fmla="*/ 1130300 h 1143000"/>
                <a:gd name="T16" fmla="*/ 114300 w 1096769"/>
                <a:gd name="T17" fmla="*/ 1143000 h 1143000"/>
                <a:gd name="T18" fmla="*/ 203200 w 1096769"/>
                <a:gd name="T19" fmla="*/ 1104900 h 1143000"/>
                <a:gd name="T20" fmla="*/ 241300 w 1096769"/>
                <a:gd name="T21" fmla="*/ 1016000 h 1143000"/>
                <a:gd name="T22" fmla="*/ 317500 w 1096769"/>
                <a:gd name="T23" fmla="*/ 965200 h 1143000"/>
                <a:gd name="T24" fmla="*/ 342900 w 1096769"/>
                <a:gd name="T25" fmla="*/ 927100 h 1143000"/>
                <a:gd name="T26" fmla="*/ 355600 w 1096769"/>
                <a:gd name="T27" fmla="*/ 889000 h 1143000"/>
                <a:gd name="T28" fmla="*/ 393700 w 1096769"/>
                <a:gd name="T29" fmla="*/ 838200 h 1143000"/>
                <a:gd name="T30" fmla="*/ 406400 w 1096769"/>
                <a:gd name="T31" fmla="*/ 800100 h 1143000"/>
                <a:gd name="T32" fmla="*/ 431800 w 1096769"/>
                <a:gd name="T33" fmla="*/ 762000 h 1143000"/>
                <a:gd name="T34" fmla="*/ 520700 w 1096769"/>
                <a:gd name="T35" fmla="*/ 660400 h 1143000"/>
                <a:gd name="T36" fmla="*/ 558800 w 1096769"/>
                <a:gd name="T37" fmla="*/ 635000 h 1143000"/>
                <a:gd name="T38" fmla="*/ 647700 w 1096769"/>
                <a:gd name="T39" fmla="*/ 520700 h 1143000"/>
                <a:gd name="T40" fmla="*/ 685800 w 1096769"/>
                <a:gd name="T41" fmla="*/ 482600 h 1143000"/>
                <a:gd name="T42" fmla="*/ 762000 w 1096769"/>
                <a:gd name="T43" fmla="*/ 457200 h 1143000"/>
                <a:gd name="T44" fmla="*/ 838200 w 1096769"/>
                <a:gd name="T45" fmla="*/ 419100 h 1143000"/>
                <a:gd name="T46" fmla="*/ 850900 w 1096769"/>
                <a:gd name="T47" fmla="*/ 381000 h 1143000"/>
                <a:gd name="T48" fmla="*/ 927100 w 1096769"/>
                <a:gd name="T49" fmla="*/ 355600 h 1143000"/>
                <a:gd name="T50" fmla="*/ 1016000 w 1096769"/>
                <a:gd name="T51" fmla="*/ 317500 h 1143000"/>
                <a:gd name="T52" fmla="*/ 1092200 w 1096769"/>
                <a:gd name="T53" fmla="*/ 266700 h 1143000"/>
                <a:gd name="T54" fmla="*/ 1079500 w 1096769"/>
                <a:gd name="T55" fmla="*/ 203200 h 1143000"/>
                <a:gd name="T56" fmla="*/ 990600 w 1096769"/>
                <a:gd name="T57" fmla="*/ 190500 h 1143000"/>
                <a:gd name="T58" fmla="*/ 812800 w 1096769"/>
                <a:gd name="T59" fmla="*/ 165100 h 1143000"/>
                <a:gd name="T60" fmla="*/ 622300 w 1096769"/>
                <a:gd name="T61" fmla="*/ 127000 h 1143000"/>
                <a:gd name="T62" fmla="*/ 279400 w 1096769"/>
                <a:gd name="T63" fmla="*/ 38100 h 1143000"/>
                <a:gd name="T64" fmla="*/ 241300 w 1096769"/>
                <a:gd name="T65" fmla="*/ 25400 h 1143000"/>
                <a:gd name="T66" fmla="*/ 165100 w 1096769"/>
                <a:gd name="T67" fmla="*/ 101600 h 1143000"/>
                <a:gd name="T68" fmla="*/ 50800 w 1096769"/>
                <a:gd name="T69" fmla="*/ 165100 h 1143000"/>
                <a:gd name="T70" fmla="*/ 25400 w 1096769"/>
                <a:gd name="T71" fmla="*/ 203200 h 1143000"/>
                <a:gd name="T72" fmla="*/ 25400 w 1096769"/>
                <a:gd name="T73" fmla="*/ 330200 h 1143000"/>
                <a:gd name="T74" fmla="*/ 63500 w 1096769"/>
                <a:gd name="T75" fmla="*/ 368300 h 1143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6769"/>
                <a:gd name="T115" fmla="*/ 0 h 1143000"/>
                <a:gd name="T116" fmla="*/ 1096769 w 1096769"/>
                <a:gd name="T117" fmla="*/ 1143000 h 1143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6769" h="1143000">
                  <a:moveTo>
                    <a:pt x="101600" y="228600"/>
                  </a:moveTo>
                  <a:cubicBezTo>
                    <a:pt x="84667" y="245533"/>
                    <a:pt x="66385" y="261218"/>
                    <a:pt x="50800" y="279400"/>
                  </a:cubicBezTo>
                  <a:cubicBezTo>
                    <a:pt x="40867" y="290989"/>
                    <a:pt x="32226" y="303848"/>
                    <a:pt x="25400" y="317500"/>
                  </a:cubicBezTo>
                  <a:cubicBezTo>
                    <a:pt x="12383" y="343535"/>
                    <a:pt x="4830" y="394948"/>
                    <a:pt x="0" y="419100"/>
                  </a:cubicBezTo>
                  <a:cubicBezTo>
                    <a:pt x="8467" y="592667"/>
                    <a:pt x="13841" y="766412"/>
                    <a:pt x="25400" y="939800"/>
                  </a:cubicBezTo>
                  <a:cubicBezTo>
                    <a:pt x="26561" y="957216"/>
                    <a:pt x="34314" y="973561"/>
                    <a:pt x="38100" y="990600"/>
                  </a:cubicBezTo>
                  <a:cubicBezTo>
                    <a:pt x="42783" y="1011672"/>
                    <a:pt x="45120" y="1033275"/>
                    <a:pt x="50800" y="1054100"/>
                  </a:cubicBezTo>
                  <a:cubicBezTo>
                    <a:pt x="57845" y="1079931"/>
                    <a:pt x="50800" y="1121833"/>
                    <a:pt x="76200" y="1130300"/>
                  </a:cubicBezTo>
                  <a:lnTo>
                    <a:pt x="114300" y="1143000"/>
                  </a:lnTo>
                  <a:cubicBezTo>
                    <a:pt x="144805" y="1135374"/>
                    <a:pt x="181274" y="1132308"/>
                    <a:pt x="203200" y="1104900"/>
                  </a:cubicBezTo>
                  <a:cubicBezTo>
                    <a:pt x="263919" y="1029001"/>
                    <a:pt x="150470" y="1106830"/>
                    <a:pt x="241300" y="1016000"/>
                  </a:cubicBezTo>
                  <a:cubicBezTo>
                    <a:pt x="262886" y="994414"/>
                    <a:pt x="317500" y="965200"/>
                    <a:pt x="317500" y="965200"/>
                  </a:cubicBezTo>
                  <a:cubicBezTo>
                    <a:pt x="325967" y="952500"/>
                    <a:pt x="336074" y="940752"/>
                    <a:pt x="342900" y="927100"/>
                  </a:cubicBezTo>
                  <a:cubicBezTo>
                    <a:pt x="348887" y="915126"/>
                    <a:pt x="348958" y="900623"/>
                    <a:pt x="355600" y="889000"/>
                  </a:cubicBezTo>
                  <a:cubicBezTo>
                    <a:pt x="366102" y="870622"/>
                    <a:pt x="381000" y="855133"/>
                    <a:pt x="393700" y="838200"/>
                  </a:cubicBezTo>
                  <a:cubicBezTo>
                    <a:pt x="397933" y="825500"/>
                    <a:pt x="400413" y="812074"/>
                    <a:pt x="406400" y="800100"/>
                  </a:cubicBezTo>
                  <a:cubicBezTo>
                    <a:pt x="413226" y="786448"/>
                    <a:pt x="422642" y="774211"/>
                    <a:pt x="431800" y="762000"/>
                  </a:cubicBezTo>
                  <a:cubicBezTo>
                    <a:pt x="454673" y="731502"/>
                    <a:pt x="489371" y="686508"/>
                    <a:pt x="520700" y="660400"/>
                  </a:cubicBezTo>
                  <a:cubicBezTo>
                    <a:pt x="532426" y="650629"/>
                    <a:pt x="547074" y="644771"/>
                    <a:pt x="558800" y="635000"/>
                  </a:cubicBezTo>
                  <a:cubicBezTo>
                    <a:pt x="666049" y="545626"/>
                    <a:pt x="506096" y="662304"/>
                    <a:pt x="647700" y="520700"/>
                  </a:cubicBezTo>
                  <a:cubicBezTo>
                    <a:pt x="660400" y="508000"/>
                    <a:pt x="670100" y="491322"/>
                    <a:pt x="685800" y="482600"/>
                  </a:cubicBezTo>
                  <a:cubicBezTo>
                    <a:pt x="709205" y="469597"/>
                    <a:pt x="739723" y="472052"/>
                    <a:pt x="762000" y="457200"/>
                  </a:cubicBezTo>
                  <a:cubicBezTo>
                    <a:pt x="811239" y="424374"/>
                    <a:pt x="785620" y="436627"/>
                    <a:pt x="838200" y="419100"/>
                  </a:cubicBezTo>
                  <a:cubicBezTo>
                    <a:pt x="842433" y="406400"/>
                    <a:pt x="840007" y="388781"/>
                    <a:pt x="850900" y="381000"/>
                  </a:cubicBezTo>
                  <a:cubicBezTo>
                    <a:pt x="872687" y="365438"/>
                    <a:pt x="901700" y="364067"/>
                    <a:pt x="927100" y="355600"/>
                  </a:cubicBezTo>
                  <a:cubicBezTo>
                    <a:pt x="966515" y="342462"/>
                    <a:pt x="976766" y="341040"/>
                    <a:pt x="1016000" y="317500"/>
                  </a:cubicBezTo>
                  <a:cubicBezTo>
                    <a:pt x="1042177" y="301794"/>
                    <a:pt x="1092200" y="266700"/>
                    <a:pt x="1092200" y="266700"/>
                  </a:cubicBezTo>
                  <a:cubicBezTo>
                    <a:pt x="1087967" y="245533"/>
                    <a:pt x="1096769" y="216152"/>
                    <a:pt x="1079500" y="203200"/>
                  </a:cubicBezTo>
                  <a:cubicBezTo>
                    <a:pt x="1055553" y="185239"/>
                    <a:pt x="1020272" y="194456"/>
                    <a:pt x="990600" y="190500"/>
                  </a:cubicBezTo>
                  <a:cubicBezTo>
                    <a:pt x="958380" y="186204"/>
                    <a:pt x="851043" y="174661"/>
                    <a:pt x="812800" y="165100"/>
                  </a:cubicBezTo>
                  <a:cubicBezTo>
                    <a:pt x="632692" y="120073"/>
                    <a:pt x="859913" y="153401"/>
                    <a:pt x="622300" y="127000"/>
                  </a:cubicBezTo>
                  <a:cubicBezTo>
                    <a:pt x="478221" y="90980"/>
                    <a:pt x="402839" y="75132"/>
                    <a:pt x="279400" y="38100"/>
                  </a:cubicBezTo>
                  <a:cubicBezTo>
                    <a:pt x="266578" y="34253"/>
                    <a:pt x="254000" y="29633"/>
                    <a:pt x="241300" y="25400"/>
                  </a:cubicBezTo>
                  <a:cubicBezTo>
                    <a:pt x="105833" y="93133"/>
                    <a:pt x="266700" y="0"/>
                    <a:pt x="165100" y="101600"/>
                  </a:cubicBezTo>
                  <a:cubicBezTo>
                    <a:pt x="121431" y="145269"/>
                    <a:pt x="98710" y="149130"/>
                    <a:pt x="50800" y="165100"/>
                  </a:cubicBezTo>
                  <a:cubicBezTo>
                    <a:pt x="42333" y="177800"/>
                    <a:pt x="32226" y="189548"/>
                    <a:pt x="25400" y="203200"/>
                  </a:cubicBezTo>
                  <a:cubicBezTo>
                    <a:pt x="4834" y="244331"/>
                    <a:pt x="7228" y="284770"/>
                    <a:pt x="25400" y="330200"/>
                  </a:cubicBezTo>
                  <a:cubicBezTo>
                    <a:pt x="32070" y="346876"/>
                    <a:pt x="63500" y="368300"/>
                    <a:pt x="63500" y="368300"/>
                  </a:cubicBezTo>
                </a:path>
              </a:pathLst>
            </a:custGeom>
            <a:solidFill>
              <a:srgbClr val="000000"/>
            </a:solidFill>
            <a:ln w="9525">
              <a:solidFill>
                <a:schemeClr val="tx1"/>
              </a:solidFill>
              <a:round/>
              <a:headEnd/>
              <a:tailEnd/>
            </a:ln>
          </p:spPr>
          <p:txBody>
            <a:bodyPr/>
            <a:lstStyle/>
            <a:p>
              <a:endParaRPr lang="en-US"/>
            </a:p>
          </p:txBody>
        </p:sp>
      </p:grpSp>
      <p:sp>
        <p:nvSpPr>
          <p:cNvPr id="57358" name="Freeform 17"/>
          <p:cNvSpPr>
            <a:spLocks noChangeArrowheads="1"/>
          </p:cNvSpPr>
          <p:nvPr/>
        </p:nvSpPr>
        <p:spPr bwMode="auto">
          <a:xfrm>
            <a:off x="2379663" y="1816100"/>
            <a:ext cx="1824037" cy="1003300"/>
          </a:xfrm>
          <a:custGeom>
            <a:avLst/>
            <a:gdLst>
              <a:gd name="T0" fmla="*/ 8439 w 1824567"/>
              <a:gd name="T1" fmla="*/ 152400 h 1003300"/>
              <a:gd name="T2" fmla="*/ 84318 w 1824567"/>
              <a:gd name="T3" fmla="*/ 190500 h 1003300"/>
              <a:gd name="T4" fmla="*/ 147565 w 1824567"/>
              <a:gd name="T5" fmla="*/ 266700 h 1003300"/>
              <a:gd name="T6" fmla="*/ 198155 w 1824567"/>
              <a:gd name="T7" fmla="*/ 292100 h 1003300"/>
              <a:gd name="T8" fmla="*/ 274047 w 1824567"/>
              <a:gd name="T9" fmla="*/ 342900 h 1003300"/>
              <a:gd name="T10" fmla="*/ 286700 w 1824567"/>
              <a:gd name="T11" fmla="*/ 393700 h 1003300"/>
              <a:gd name="T12" fmla="*/ 324644 w 1824567"/>
              <a:gd name="T13" fmla="*/ 419100 h 1003300"/>
              <a:gd name="T14" fmla="*/ 413186 w 1824567"/>
              <a:gd name="T15" fmla="*/ 469900 h 1003300"/>
              <a:gd name="T16" fmla="*/ 425831 w 1824567"/>
              <a:gd name="T17" fmla="*/ 520700 h 1003300"/>
              <a:gd name="T18" fmla="*/ 463777 w 1824567"/>
              <a:gd name="T19" fmla="*/ 533400 h 1003300"/>
              <a:gd name="T20" fmla="*/ 539669 w 1824567"/>
              <a:gd name="T21" fmla="*/ 609600 h 1003300"/>
              <a:gd name="T22" fmla="*/ 590259 w 1824567"/>
              <a:gd name="T23" fmla="*/ 647700 h 1003300"/>
              <a:gd name="T24" fmla="*/ 678800 w 1824567"/>
              <a:gd name="T25" fmla="*/ 749300 h 1003300"/>
              <a:gd name="T26" fmla="*/ 729395 w 1824567"/>
              <a:gd name="T27" fmla="*/ 825500 h 1003300"/>
              <a:gd name="T28" fmla="*/ 754691 w 1824567"/>
              <a:gd name="T29" fmla="*/ 863600 h 1003300"/>
              <a:gd name="T30" fmla="*/ 792636 w 1824567"/>
              <a:gd name="T31" fmla="*/ 901700 h 1003300"/>
              <a:gd name="T32" fmla="*/ 817934 w 1824567"/>
              <a:gd name="T33" fmla="*/ 939800 h 1003300"/>
              <a:gd name="T34" fmla="*/ 906473 w 1824567"/>
              <a:gd name="T35" fmla="*/ 1003300 h 1003300"/>
              <a:gd name="T36" fmla="*/ 957067 w 1824567"/>
              <a:gd name="T37" fmla="*/ 990600 h 1003300"/>
              <a:gd name="T38" fmla="*/ 969714 w 1824567"/>
              <a:gd name="T39" fmla="*/ 952500 h 1003300"/>
              <a:gd name="T40" fmla="*/ 1007660 w 1824567"/>
              <a:gd name="T41" fmla="*/ 939800 h 1003300"/>
              <a:gd name="T42" fmla="*/ 1032958 w 1824567"/>
              <a:gd name="T43" fmla="*/ 889000 h 1003300"/>
              <a:gd name="T44" fmla="*/ 1070903 w 1824567"/>
              <a:gd name="T45" fmla="*/ 876300 h 1003300"/>
              <a:gd name="T46" fmla="*/ 1083551 w 1824567"/>
              <a:gd name="T47" fmla="*/ 838200 h 1003300"/>
              <a:gd name="T48" fmla="*/ 1108849 w 1824567"/>
              <a:gd name="T49" fmla="*/ 800100 h 1003300"/>
              <a:gd name="T50" fmla="*/ 1172089 w 1824567"/>
              <a:gd name="T51" fmla="*/ 698500 h 1003300"/>
              <a:gd name="T52" fmla="*/ 1197387 w 1824567"/>
              <a:gd name="T53" fmla="*/ 660400 h 1003300"/>
              <a:gd name="T54" fmla="*/ 1210034 w 1824567"/>
              <a:gd name="T55" fmla="*/ 622300 h 1003300"/>
              <a:gd name="T56" fmla="*/ 1247980 w 1824567"/>
              <a:gd name="T57" fmla="*/ 609600 h 1003300"/>
              <a:gd name="T58" fmla="*/ 1285925 w 1824567"/>
              <a:gd name="T59" fmla="*/ 584200 h 1003300"/>
              <a:gd name="T60" fmla="*/ 1361816 w 1824567"/>
              <a:gd name="T61" fmla="*/ 457200 h 1003300"/>
              <a:gd name="T62" fmla="*/ 1437708 w 1824567"/>
              <a:gd name="T63" fmla="*/ 406400 h 1003300"/>
              <a:gd name="T64" fmla="*/ 1463005 w 1824567"/>
              <a:gd name="T65" fmla="*/ 355600 h 1003300"/>
              <a:gd name="T66" fmla="*/ 1538895 w 1824567"/>
              <a:gd name="T67" fmla="*/ 304800 h 1003300"/>
              <a:gd name="T68" fmla="*/ 1690676 w 1824567"/>
              <a:gd name="T69" fmla="*/ 266700 h 1003300"/>
              <a:gd name="T70" fmla="*/ 1779216 w 1824567"/>
              <a:gd name="T71" fmla="*/ 215900 h 1003300"/>
              <a:gd name="T72" fmla="*/ 1804513 w 1824567"/>
              <a:gd name="T73" fmla="*/ 139700 h 1003300"/>
              <a:gd name="T74" fmla="*/ 1817161 w 1824567"/>
              <a:gd name="T75" fmla="*/ 101600 h 1003300"/>
              <a:gd name="T76" fmla="*/ 1652731 w 1824567"/>
              <a:gd name="T77" fmla="*/ 63500 h 1003300"/>
              <a:gd name="T78" fmla="*/ 1589489 w 1824567"/>
              <a:gd name="T79" fmla="*/ 50800 h 1003300"/>
              <a:gd name="T80" fmla="*/ 1374465 w 1824567"/>
              <a:gd name="T81" fmla="*/ 25400 h 1003300"/>
              <a:gd name="T82" fmla="*/ 1070903 w 1824567"/>
              <a:gd name="T83" fmla="*/ 0 h 1003300"/>
              <a:gd name="T84" fmla="*/ 400533 w 1824567"/>
              <a:gd name="T85" fmla="*/ 12700 h 1003300"/>
              <a:gd name="T86" fmla="*/ 324644 w 1824567"/>
              <a:gd name="T87" fmla="*/ 25400 h 1003300"/>
              <a:gd name="T88" fmla="*/ 286700 w 1824567"/>
              <a:gd name="T89" fmla="*/ 38100 h 1003300"/>
              <a:gd name="T90" fmla="*/ 160209 w 1824567"/>
              <a:gd name="T91" fmla="*/ 63500 h 1003300"/>
              <a:gd name="T92" fmla="*/ 122263 w 1824567"/>
              <a:gd name="T93" fmla="*/ 76200 h 1003300"/>
              <a:gd name="T94" fmla="*/ 33727 w 1824567"/>
              <a:gd name="T95" fmla="*/ 101600 h 1003300"/>
              <a:gd name="T96" fmla="*/ 8439 w 1824567"/>
              <a:gd name="T97" fmla="*/ 152400 h 10033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24567"/>
              <a:gd name="T148" fmla="*/ 0 h 1003300"/>
              <a:gd name="T149" fmla="*/ 1824567 w 1824567"/>
              <a:gd name="T150" fmla="*/ 1003300 h 10033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24567" h="1003300">
                <a:moveTo>
                  <a:pt x="8467" y="152400"/>
                </a:moveTo>
                <a:cubicBezTo>
                  <a:pt x="16934" y="167217"/>
                  <a:pt x="60048" y="165881"/>
                  <a:pt x="84667" y="190500"/>
                </a:cubicBezTo>
                <a:cubicBezTo>
                  <a:pt x="140363" y="246196"/>
                  <a:pt x="75347" y="214686"/>
                  <a:pt x="148167" y="266700"/>
                </a:cubicBezTo>
                <a:cubicBezTo>
                  <a:pt x="163573" y="277704"/>
                  <a:pt x="182733" y="282360"/>
                  <a:pt x="198967" y="292100"/>
                </a:cubicBezTo>
                <a:cubicBezTo>
                  <a:pt x="225144" y="307806"/>
                  <a:pt x="275167" y="342900"/>
                  <a:pt x="275167" y="342900"/>
                </a:cubicBezTo>
                <a:cubicBezTo>
                  <a:pt x="279400" y="359833"/>
                  <a:pt x="278185" y="379177"/>
                  <a:pt x="287867" y="393700"/>
                </a:cubicBezTo>
                <a:cubicBezTo>
                  <a:pt x="296334" y="406400"/>
                  <a:pt x="313547" y="410228"/>
                  <a:pt x="325967" y="419100"/>
                </a:cubicBezTo>
                <a:cubicBezTo>
                  <a:pt x="393243" y="467154"/>
                  <a:pt x="353039" y="449291"/>
                  <a:pt x="414867" y="469900"/>
                </a:cubicBezTo>
                <a:cubicBezTo>
                  <a:pt x="419100" y="486833"/>
                  <a:pt x="416663" y="507070"/>
                  <a:pt x="427567" y="520700"/>
                </a:cubicBezTo>
                <a:cubicBezTo>
                  <a:pt x="435930" y="531153"/>
                  <a:pt x="455100" y="525181"/>
                  <a:pt x="465667" y="533400"/>
                </a:cubicBezTo>
                <a:cubicBezTo>
                  <a:pt x="494021" y="555453"/>
                  <a:pt x="513130" y="588047"/>
                  <a:pt x="541867" y="609600"/>
                </a:cubicBezTo>
                <a:cubicBezTo>
                  <a:pt x="558800" y="622300"/>
                  <a:pt x="578605" y="631880"/>
                  <a:pt x="592667" y="647700"/>
                </a:cubicBezTo>
                <a:cubicBezTo>
                  <a:pt x="700425" y="768927"/>
                  <a:pt x="593822" y="690803"/>
                  <a:pt x="681567" y="749300"/>
                </a:cubicBezTo>
                <a:cubicBezTo>
                  <a:pt x="703886" y="816257"/>
                  <a:pt x="679516" y="762079"/>
                  <a:pt x="732367" y="825500"/>
                </a:cubicBezTo>
                <a:cubicBezTo>
                  <a:pt x="742138" y="837226"/>
                  <a:pt x="747996" y="851874"/>
                  <a:pt x="757767" y="863600"/>
                </a:cubicBezTo>
                <a:cubicBezTo>
                  <a:pt x="769265" y="877398"/>
                  <a:pt x="784369" y="887902"/>
                  <a:pt x="795867" y="901700"/>
                </a:cubicBezTo>
                <a:cubicBezTo>
                  <a:pt x="805638" y="913426"/>
                  <a:pt x="810474" y="929007"/>
                  <a:pt x="821267" y="939800"/>
                </a:cubicBezTo>
                <a:cubicBezTo>
                  <a:pt x="837020" y="955553"/>
                  <a:pt x="888534" y="988878"/>
                  <a:pt x="910167" y="1003300"/>
                </a:cubicBezTo>
                <a:cubicBezTo>
                  <a:pt x="927100" y="999067"/>
                  <a:pt x="947337" y="1001504"/>
                  <a:pt x="960967" y="990600"/>
                </a:cubicBezTo>
                <a:cubicBezTo>
                  <a:pt x="971420" y="982237"/>
                  <a:pt x="964201" y="961966"/>
                  <a:pt x="973667" y="952500"/>
                </a:cubicBezTo>
                <a:cubicBezTo>
                  <a:pt x="983133" y="943034"/>
                  <a:pt x="999067" y="944033"/>
                  <a:pt x="1011767" y="939800"/>
                </a:cubicBezTo>
                <a:cubicBezTo>
                  <a:pt x="1020234" y="922867"/>
                  <a:pt x="1023780" y="902387"/>
                  <a:pt x="1037167" y="889000"/>
                </a:cubicBezTo>
                <a:cubicBezTo>
                  <a:pt x="1046633" y="879534"/>
                  <a:pt x="1065801" y="885766"/>
                  <a:pt x="1075267" y="876300"/>
                </a:cubicBezTo>
                <a:cubicBezTo>
                  <a:pt x="1084733" y="866834"/>
                  <a:pt x="1081980" y="850174"/>
                  <a:pt x="1087967" y="838200"/>
                </a:cubicBezTo>
                <a:cubicBezTo>
                  <a:pt x="1094793" y="824548"/>
                  <a:pt x="1107168" y="814048"/>
                  <a:pt x="1113367" y="800100"/>
                </a:cubicBezTo>
                <a:cubicBezTo>
                  <a:pt x="1157912" y="699874"/>
                  <a:pt x="1108327" y="744193"/>
                  <a:pt x="1176867" y="698500"/>
                </a:cubicBezTo>
                <a:cubicBezTo>
                  <a:pt x="1185334" y="685800"/>
                  <a:pt x="1195441" y="674052"/>
                  <a:pt x="1202267" y="660400"/>
                </a:cubicBezTo>
                <a:cubicBezTo>
                  <a:pt x="1208254" y="648426"/>
                  <a:pt x="1205501" y="631766"/>
                  <a:pt x="1214967" y="622300"/>
                </a:cubicBezTo>
                <a:cubicBezTo>
                  <a:pt x="1224433" y="612834"/>
                  <a:pt x="1241093" y="615587"/>
                  <a:pt x="1253067" y="609600"/>
                </a:cubicBezTo>
                <a:cubicBezTo>
                  <a:pt x="1266719" y="602774"/>
                  <a:pt x="1278467" y="592667"/>
                  <a:pt x="1291167" y="584200"/>
                </a:cubicBezTo>
                <a:cubicBezTo>
                  <a:pt x="1306458" y="553618"/>
                  <a:pt x="1344379" y="472525"/>
                  <a:pt x="1367367" y="457200"/>
                </a:cubicBezTo>
                <a:lnTo>
                  <a:pt x="1443567" y="406400"/>
                </a:lnTo>
                <a:cubicBezTo>
                  <a:pt x="1452034" y="389467"/>
                  <a:pt x="1455580" y="368987"/>
                  <a:pt x="1468967" y="355600"/>
                </a:cubicBezTo>
                <a:cubicBezTo>
                  <a:pt x="1490553" y="334014"/>
                  <a:pt x="1515055" y="309819"/>
                  <a:pt x="1545167" y="304800"/>
                </a:cubicBezTo>
                <a:cubicBezTo>
                  <a:pt x="1583255" y="298452"/>
                  <a:pt x="1664024" y="289062"/>
                  <a:pt x="1697567" y="266700"/>
                </a:cubicBezTo>
                <a:cubicBezTo>
                  <a:pt x="1751419" y="230798"/>
                  <a:pt x="1722015" y="248126"/>
                  <a:pt x="1786467" y="215900"/>
                </a:cubicBezTo>
                <a:lnTo>
                  <a:pt x="1811867" y="139700"/>
                </a:lnTo>
                <a:lnTo>
                  <a:pt x="1824567" y="101600"/>
                </a:lnTo>
                <a:cubicBezTo>
                  <a:pt x="1747880" y="50475"/>
                  <a:pt x="1810541" y="83643"/>
                  <a:pt x="1659467" y="63500"/>
                </a:cubicBezTo>
                <a:cubicBezTo>
                  <a:pt x="1638071" y="60647"/>
                  <a:pt x="1617259" y="54349"/>
                  <a:pt x="1595967" y="50800"/>
                </a:cubicBezTo>
                <a:cubicBezTo>
                  <a:pt x="1521270" y="38351"/>
                  <a:pt x="1456807" y="32171"/>
                  <a:pt x="1380067" y="25400"/>
                </a:cubicBezTo>
                <a:lnTo>
                  <a:pt x="1075267" y="0"/>
                </a:lnTo>
                <a:lnTo>
                  <a:pt x="402167" y="12700"/>
                </a:lnTo>
                <a:cubicBezTo>
                  <a:pt x="376431" y="13572"/>
                  <a:pt x="351104" y="19814"/>
                  <a:pt x="325967" y="25400"/>
                </a:cubicBezTo>
                <a:cubicBezTo>
                  <a:pt x="312899" y="28304"/>
                  <a:pt x="300911" y="35090"/>
                  <a:pt x="287867" y="38100"/>
                </a:cubicBezTo>
                <a:cubicBezTo>
                  <a:pt x="245801" y="47808"/>
                  <a:pt x="202933" y="53792"/>
                  <a:pt x="160867" y="63500"/>
                </a:cubicBezTo>
                <a:cubicBezTo>
                  <a:pt x="147823" y="66510"/>
                  <a:pt x="135639" y="72522"/>
                  <a:pt x="122767" y="76200"/>
                </a:cubicBezTo>
                <a:cubicBezTo>
                  <a:pt x="80618" y="88243"/>
                  <a:pt x="71930" y="86375"/>
                  <a:pt x="33867" y="101600"/>
                </a:cubicBezTo>
                <a:cubicBezTo>
                  <a:pt x="25078" y="105116"/>
                  <a:pt x="0" y="137583"/>
                  <a:pt x="8467" y="152400"/>
                </a:cubicBezTo>
                <a:close/>
              </a:path>
            </a:pathLst>
          </a:custGeom>
          <a:solidFill>
            <a:srgbClr val="000000"/>
          </a:solidFill>
          <a:ln w="9525">
            <a:solidFill>
              <a:schemeClr val="tx1"/>
            </a:solidFill>
            <a:round/>
            <a:headEnd/>
            <a:tailEnd/>
          </a:ln>
        </p:spPr>
        <p:txBody>
          <a:bodyPr/>
          <a:lstStyle/>
          <a:p>
            <a:endParaRPr lang="en-US"/>
          </a:p>
        </p:txBody>
      </p:sp>
      <p:sp>
        <p:nvSpPr>
          <p:cNvPr id="57359" name="Freeform 18"/>
          <p:cNvSpPr>
            <a:spLocks noChangeArrowheads="1"/>
          </p:cNvSpPr>
          <p:nvPr/>
        </p:nvSpPr>
        <p:spPr bwMode="auto">
          <a:xfrm>
            <a:off x="4953000" y="1828800"/>
            <a:ext cx="1824038" cy="1003300"/>
          </a:xfrm>
          <a:custGeom>
            <a:avLst/>
            <a:gdLst>
              <a:gd name="T0" fmla="*/ 8439 w 1824567"/>
              <a:gd name="T1" fmla="*/ 152400 h 1003300"/>
              <a:gd name="T2" fmla="*/ 84324 w 1824567"/>
              <a:gd name="T3" fmla="*/ 190500 h 1003300"/>
              <a:gd name="T4" fmla="*/ 147565 w 1824567"/>
              <a:gd name="T5" fmla="*/ 266700 h 1003300"/>
              <a:gd name="T6" fmla="*/ 198157 w 1824567"/>
              <a:gd name="T7" fmla="*/ 292100 h 1003300"/>
              <a:gd name="T8" fmla="*/ 274048 w 1824567"/>
              <a:gd name="T9" fmla="*/ 342900 h 1003300"/>
              <a:gd name="T10" fmla="*/ 286705 w 1824567"/>
              <a:gd name="T11" fmla="*/ 393700 h 1003300"/>
              <a:gd name="T12" fmla="*/ 324650 w 1824567"/>
              <a:gd name="T13" fmla="*/ 419100 h 1003300"/>
              <a:gd name="T14" fmla="*/ 413187 w 1824567"/>
              <a:gd name="T15" fmla="*/ 469900 h 1003300"/>
              <a:gd name="T16" fmla="*/ 425832 w 1824567"/>
              <a:gd name="T17" fmla="*/ 520700 h 1003300"/>
              <a:gd name="T18" fmla="*/ 463777 w 1824567"/>
              <a:gd name="T19" fmla="*/ 533400 h 1003300"/>
              <a:gd name="T20" fmla="*/ 539669 w 1824567"/>
              <a:gd name="T21" fmla="*/ 609600 h 1003300"/>
              <a:gd name="T22" fmla="*/ 590266 w 1824567"/>
              <a:gd name="T23" fmla="*/ 647700 h 1003300"/>
              <a:gd name="T24" fmla="*/ 678807 w 1824567"/>
              <a:gd name="T25" fmla="*/ 749300 h 1003300"/>
              <a:gd name="T26" fmla="*/ 729399 w 1824567"/>
              <a:gd name="T27" fmla="*/ 825500 h 1003300"/>
              <a:gd name="T28" fmla="*/ 754697 w 1824567"/>
              <a:gd name="T29" fmla="*/ 863600 h 1003300"/>
              <a:gd name="T30" fmla="*/ 792643 w 1824567"/>
              <a:gd name="T31" fmla="*/ 901700 h 1003300"/>
              <a:gd name="T32" fmla="*/ 817940 w 1824567"/>
              <a:gd name="T33" fmla="*/ 939800 h 1003300"/>
              <a:gd name="T34" fmla="*/ 906479 w 1824567"/>
              <a:gd name="T35" fmla="*/ 1003300 h 1003300"/>
              <a:gd name="T36" fmla="*/ 957073 w 1824567"/>
              <a:gd name="T37" fmla="*/ 990600 h 1003300"/>
              <a:gd name="T38" fmla="*/ 969723 w 1824567"/>
              <a:gd name="T39" fmla="*/ 952500 h 1003300"/>
              <a:gd name="T40" fmla="*/ 1007669 w 1824567"/>
              <a:gd name="T41" fmla="*/ 939800 h 1003300"/>
              <a:gd name="T42" fmla="*/ 1032964 w 1824567"/>
              <a:gd name="T43" fmla="*/ 889000 h 1003300"/>
              <a:gd name="T44" fmla="*/ 1070910 w 1824567"/>
              <a:gd name="T45" fmla="*/ 876300 h 1003300"/>
              <a:gd name="T46" fmla="*/ 1083560 w 1824567"/>
              <a:gd name="T47" fmla="*/ 838200 h 1003300"/>
              <a:gd name="T48" fmla="*/ 1108855 w 1824567"/>
              <a:gd name="T49" fmla="*/ 800100 h 1003300"/>
              <a:gd name="T50" fmla="*/ 1172099 w 1824567"/>
              <a:gd name="T51" fmla="*/ 698500 h 1003300"/>
              <a:gd name="T52" fmla="*/ 1197397 w 1824567"/>
              <a:gd name="T53" fmla="*/ 660400 h 1003300"/>
              <a:gd name="T54" fmla="*/ 1210045 w 1824567"/>
              <a:gd name="T55" fmla="*/ 622300 h 1003300"/>
              <a:gd name="T56" fmla="*/ 1247991 w 1824567"/>
              <a:gd name="T57" fmla="*/ 609600 h 1003300"/>
              <a:gd name="T58" fmla="*/ 1285937 w 1824567"/>
              <a:gd name="T59" fmla="*/ 584200 h 1003300"/>
              <a:gd name="T60" fmla="*/ 1361828 w 1824567"/>
              <a:gd name="T61" fmla="*/ 457200 h 1003300"/>
              <a:gd name="T62" fmla="*/ 1437719 w 1824567"/>
              <a:gd name="T63" fmla="*/ 406400 h 1003300"/>
              <a:gd name="T64" fmla="*/ 1463015 w 1824567"/>
              <a:gd name="T65" fmla="*/ 355600 h 1003300"/>
              <a:gd name="T66" fmla="*/ 1538907 w 1824567"/>
              <a:gd name="T67" fmla="*/ 304800 h 1003300"/>
              <a:gd name="T68" fmla="*/ 1690690 w 1824567"/>
              <a:gd name="T69" fmla="*/ 266700 h 1003300"/>
              <a:gd name="T70" fmla="*/ 1779229 w 1824567"/>
              <a:gd name="T71" fmla="*/ 215900 h 1003300"/>
              <a:gd name="T72" fmla="*/ 1804527 w 1824567"/>
              <a:gd name="T73" fmla="*/ 139700 h 1003300"/>
              <a:gd name="T74" fmla="*/ 1817175 w 1824567"/>
              <a:gd name="T75" fmla="*/ 101600 h 1003300"/>
              <a:gd name="T76" fmla="*/ 1652744 w 1824567"/>
              <a:gd name="T77" fmla="*/ 63500 h 1003300"/>
              <a:gd name="T78" fmla="*/ 1589501 w 1824567"/>
              <a:gd name="T79" fmla="*/ 50800 h 1003300"/>
              <a:gd name="T80" fmla="*/ 1374475 w 1824567"/>
              <a:gd name="T81" fmla="*/ 25400 h 1003300"/>
              <a:gd name="T82" fmla="*/ 1070910 w 1824567"/>
              <a:gd name="T83" fmla="*/ 0 h 1003300"/>
              <a:gd name="T84" fmla="*/ 400540 w 1824567"/>
              <a:gd name="T85" fmla="*/ 12700 h 1003300"/>
              <a:gd name="T86" fmla="*/ 324650 w 1824567"/>
              <a:gd name="T87" fmla="*/ 25400 h 1003300"/>
              <a:gd name="T88" fmla="*/ 286705 w 1824567"/>
              <a:gd name="T89" fmla="*/ 38100 h 1003300"/>
              <a:gd name="T90" fmla="*/ 160212 w 1824567"/>
              <a:gd name="T91" fmla="*/ 63500 h 1003300"/>
              <a:gd name="T92" fmla="*/ 122267 w 1824567"/>
              <a:gd name="T93" fmla="*/ 76200 h 1003300"/>
              <a:gd name="T94" fmla="*/ 33727 w 1824567"/>
              <a:gd name="T95" fmla="*/ 101600 h 1003300"/>
              <a:gd name="T96" fmla="*/ 8439 w 1824567"/>
              <a:gd name="T97" fmla="*/ 152400 h 10033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24567"/>
              <a:gd name="T148" fmla="*/ 0 h 1003300"/>
              <a:gd name="T149" fmla="*/ 1824567 w 1824567"/>
              <a:gd name="T150" fmla="*/ 1003300 h 10033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24567" h="1003300">
                <a:moveTo>
                  <a:pt x="8467" y="152400"/>
                </a:moveTo>
                <a:cubicBezTo>
                  <a:pt x="16934" y="167217"/>
                  <a:pt x="60048" y="165881"/>
                  <a:pt x="84667" y="190500"/>
                </a:cubicBezTo>
                <a:cubicBezTo>
                  <a:pt x="140363" y="246196"/>
                  <a:pt x="75347" y="214686"/>
                  <a:pt x="148167" y="266700"/>
                </a:cubicBezTo>
                <a:cubicBezTo>
                  <a:pt x="163573" y="277704"/>
                  <a:pt x="182733" y="282360"/>
                  <a:pt x="198967" y="292100"/>
                </a:cubicBezTo>
                <a:cubicBezTo>
                  <a:pt x="225144" y="307806"/>
                  <a:pt x="275167" y="342900"/>
                  <a:pt x="275167" y="342900"/>
                </a:cubicBezTo>
                <a:cubicBezTo>
                  <a:pt x="279400" y="359833"/>
                  <a:pt x="278185" y="379177"/>
                  <a:pt x="287867" y="393700"/>
                </a:cubicBezTo>
                <a:cubicBezTo>
                  <a:pt x="296334" y="406400"/>
                  <a:pt x="313547" y="410228"/>
                  <a:pt x="325967" y="419100"/>
                </a:cubicBezTo>
                <a:cubicBezTo>
                  <a:pt x="393243" y="467154"/>
                  <a:pt x="353039" y="449291"/>
                  <a:pt x="414867" y="469900"/>
                </a:cubicBezTo>
                <a:cubicBezTo>
                  <a:pt x="419100" y="486833"/>
                  <a:pt x="416663" y="507070"/>
                  <a:pt x="427567" y="520700"/>
                </a:cubicBezTo>
                <a:cubicBezTo>
                  <a:pt x="435930" y="531153"/>
                  <a:pt x="455100" y="525181"/>
                  <a:pt x="465667" y="533400"/>
                </a:cubicBezTo>
                <a:cubicBezTo>
                  <a:pt x="494021" y="555453"/>
                  <a:pt x="513130" y="588047"/>
                  <a:pt x="541867" y="609600"/>
                </a:cubicBezTo>
                <a:cubicBezTo>
                  <a:pt x="558800" y="622300"/>
                  <a:pt x="578605" y="631880"/>
                  <a:pt x="592667" y="647700"/>
                </a:cubicBezTo>
                <a:cubicBezTo>
                  <a:pt x="700425" y="768927"/>
                  <a:pt x="593822" y="690803"/>
                  <a:pt x="681567" y="749300"/>
                </a:cubicBezTo>
                <a:cubicBezTo>
                  <a:pt x="703886" y="816257"/>
                  <a:pt x="679516" y="762079"/>
                  <a:pt x="732367" y="825500"/>
                </a:cubicBezTo>
                <a:cubicBezTo>
                  <a:pt x="742138" y="837226"/>
                  <a:pt x="747996" y="851874"/>
                  <a:pt x="757767" y="863600"/>
                </a:cubicBezTo>
                <a:cubicBezTo>
                  <a:pt x="769265" y="877398"/>
                  <a:pt x="784369" y="887902"/>
                  <a:pt x="795867" y="901700"/>
                </a:cubicBezTo>
                <a:cubicBezTo>
                  <a:pt x="805638" y="913426"/>
                  <a:pt x="810474" y="929007"/>
                  <a:pt x="821267" y="939800"/>
                </a:cubicBezTo>
                <a:cubicBezTo>
                  <a:pt x="837020" y="955553"/>
                  <a:pt x="888534" y="988878"/>
                  <a:pt x="910167" y="1003300"/>
                </a:cubicBezTo>
                <a:cubicBezTo>
                  <a:pt x="927100" y="999067"/>
                  <a:pt x="947337" y="1001504"/>
                  <a:pt x="960967" y="990600"/>
                </a:cubicBezTo>
                <a:cubicBezTo>
                  <a:pt x="971420" y="982237"/>
                  <a:pt x="964201" y="961966"/>
                  <a:pt x="973667" y="952500"/>
                </a:cubicBezTo>
                <a:cubicBezTo>
                  <a:pt x="983133" y="943034"/>
                  <a:pt x="999067" y="944033"/>
                  <a:pt x="1011767" y="939800"/>
                </a:cubicBezTo>
                <a:cubicBezTo>
                  <a:pt x="1020234" y="922867"/>
                  <a:pt x="1023780" y="902387"/>
                  <a:pt x="1037167" y="889000"/>
                </a:cubicBezTo>
                <a:cubicBezTo>
                  <a:pt x="1046633" y="879534"/>
                  <a:pt x="1065801" y="885766"/>
                  <a:pt x="1075267" y="876300"/>
                </a:cubicBezTo>
                <a:cubicBezTo>
                  <a:pt x="1084733" y="866834"/>
                  <a:pt x="1081980" y="850174"/>
                  <a:pt x="1087967" y="838200"/>
                </a:cubicBezTo>
                <a:cubicBezTo>
                  <a:pt x="1094793" y="824548"/>
                  <a:pt x="1107168" y="814048"/>
                  <a:pt x="1113367" y="800100"/>
                </a:cubicBezTo>
                <a:cubicBezTo>
                  <a:pt x="1157912" y="699874"/>
                  <a:pt x="1108327" y="744193"/>
                  <a:pt x="1176867" y="698500"/>
                </a:cubicBezTo>
                <a:cubicBezTo>
                  <a:pt x="1185334" y="685800"/>
                  <a:pt x="1195441" y="674052"/>
                  <a:pt x="1202267" y="660400"/>
                </a:cubicBezTo>
                <a:cubicBezTo>
                  <a:pt x="1208254" y="648426"/>
                  <a:pt x="1205501" y="631766"/>
                  <a:pt x="1214967" y="622300"/>
                </a:cubicBezTo>
                <a:cubicBezTo>
                  <a:pt x="1224433" y="612834"/>
                  <a:pt x="1241093" y="615587"/>
                  <a:pt x="1253067" y="609600"/>
                </a:cubicBezTo>
                <a:cubicBezTo>
                  <a:pt x="1266719" y="602774"/>
                  <a:pt x="1278467" y="592667"/>
                  <a:pt x="1291167" y="584200"/>
                </a:cubicBezTo>
                <a:cubicBezTo>
                  <a:pt x="1306458" y="553618"/>
                  <a:pt x="1344379" y="472525"/>
                  <a:pt x="1367367" y="457200"/>
                </a:cubicBezTo>
                <a:lnTo>
                  <a:pt x="1443567" y="406400"/>
                </a:lnTo>
                <a:cubicBezTo>
                  <a:pt x="1452034" y="389467"/>
                  <a:pt x="1455580" y="368987"/>
                  <a:pt x="1468967" y="355600"/>
                </a:cubicBezTo>
                <a:cubicBezTo>
                  <a:pt x="1490553" y="334014"/>
                  <a:pt x="1515055" y="309819"/>
                  <a:pt x="1545167" y="304800"/>
                </a:cubicBezTo>
                <a:cubicBezTo>
                  <a:pt x="1583255" y="298452"/>
                  <a:pt x="1664024" y="289062"/>
                  <a:pt x="1697567" y="266700"/>
                </a:cubicBezTo>
                <a:cubicBezTo>
                  <a:pt x="1751419" y="230798"/>
                  <a:pt x="1722015" y="248126"/>
                  <a:pt x="1786467" y="215900"/>
                </a:cubicBezTo>
                <a:lnTo>
                  <a:pt x="1811867" y="139700"/>
                </a:lnTo>
                <a:lnTo>
                  <a:pt x="1824567" y="101600"/>
                </a:lnTo>
                <a:cubicBezTo>
                  <a:pt x="1747880" y="50475"/>
                  <a:pt x="1810541" y="83643"/>
                  <a:pt x="1659467" y="63500"/>
                </a:cubicBezTo>
                <a:cubicBezTo>
                  <a:pt x="1638071" y="60647"/>
                  <a:pt x="1617259" y="54349"/>
                  <a:pt x="1595967" y="50800"/>
                </a:cubicBezTo>
                <a:cubicBezTo>
                  <a:pt x="1521270" y="38351"/>
                  <a:pt x="1456807" y="32171"/>
                  <a:pt x="1380067" y="25400"/>
                </a:cubicBezTo>
                <a:lnTo>
                  <a:pt x="1075267" y="0"/>
                </a:lnTo>
                <a:lnTo>
                  <a:pt x="402167" y="12700"/>
                </a:lnTo>
                <a:cubicBezTo>
                  <a:pt x="376431" y="13572"/>
                  <a:pt x="351104" y="19814"/>
                  <a:pt x="325967" y="25400"/>
                </a:cubicBezTo>
                <a:cubicBezTo>
                  <a:pt x="312899" y="28304"/>
                  <a:pt x="300911" y="35090"/>
                  <a:pt x="287867" y="38100"/>
                </a:cubicBezTo>
                <a:cubicBezTo>
                  <a:pt x="245801" y="47808"/>
                  <a:pt x="202933" y="53792"/>
                  <a:pt x="160867" y="63500"/>
                </a:cubicBezTo>
                <a:cubicBezTo>
                  <a:pt x="147823" y="66510"/>
                  <a:pt x="135639" y="72522"/>
                  <a:pt x="122767" y="76200"/>
                </a:cubicBezTo>
                <a:cubicBezTo>
                  <a:pt x="80618" y="88243"/>
                  <a:pt x="71930" y="86375"/>
                  <a:pt x="33867" y="101600"/>
                </a:cubicBezTo>
                <a:cubicBezTo>
                  <a:pt x="25078" y="105116"/>
                  <a:pt x="0" y="137583"/>
                  <a:pt x="8467" y="152400"/>
                </a:cubicBezTo>
                <a:close/>
              </a:path>
            </a:pathLst>
          </a:custGeom>
          <a:solidFill>
            <a:srgbClr val="000000"/>
          </a:solidFill>
          <a:ln w="9525">
            <a:solidFill>
              <a:schemeClr val="tx1"/>
            </a:solidFill>
            <a:round/>
            <a:headEnd/>
            <a:tailEnd/>
          </a:ln>
        </p:spPr>
        <p:txBody>
          <a:bodyPr/>
          <a:lstStyle/>
          <a:p>
            <a:endParaRPr lang="en-US"/>
          </a:p>
        </p:txBody>
      </p:sp>
      <p:grpSp>
        <p:nvGrpSpPr>
          <p:cNvPr id="57360" name="Group 23"/>
          <p:cNvGrpSpPr>
            <a:grpSpLocks/>
          </p:cNvGrpSpPr>
          <p:nvPr/>
        </p:nvGrpSpPr>
        <p:grpSpPr bwMode="auto">
          <a:xfrm>
            <a:off x="5943600" y="1854200"/>
            <a:ext cx="2654300" cy="2641600"/>
            <a:chOff x="5943600" y="2463800"/>
            <a:chExt cx="2654300" cy="2641600"/>
          </a:xfrm>
        </p:grpSpPr>
        <p:sp>
          <p:nvSpPr>
            <p:cNvPr id="10" name="Donut 9"/>
            <p:cNvSpPr/>
            <p:nvPr/>
          </p:nvSpPr>
          <p:spPr bwMode="auto">
            <a:xfrm>
              <a:off x="5943600" y="2667000"/>
              <a:ext cx="2438400" cy="2438400"/>
            </a:xfrm>
            <a:prstGeom prst="donut">
              <a:avLst>
                <a:gd name="adj" fmla="val 1832"/>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57363" name="Freeform 19"/>
            <p:cNvSpPr>
              <a:spLocks noChangeArrowheads="1"/>
            </p:cNvSpPr>
            <p:nvPr/>
          </p:nvSpPr>
          <p:spPr bwMode="auto">
            <a:xfrm>
              <a:off x="7531100" y="2463800"/>
              <a:ext cx="1066800" cy="952842"/>
            </a:xfrm>
            <a:custGeom>
              <a:avLst/>
              <a:gdLst>
                <a:gd name="T0" fmla="*/ 0 w 1066800"/>
                <a:gd name="T1" fmla="*/ 101600 h 952842"/>
                <a:gd name="T2" fmla="*/ 114300 w 1066800"/>
                <a:gd name="T3" fmla="*/ 177800 h 952842"/>
                <a:gd name="T4" fmla="*/ 139700 w 1066800"/>
                <a:gd name="T5" fmla="*/ 241300 h 952842"/>
                <a:gd name="T6" fmla="*/ 177800 w 1066800"/>
                <a:gd name="T7" fmla="*/ 266700 h 952842"/>
                <a:gd name="T8" fmla="*/ 266700 w 1066800"/>
                <a:gd name="T9" fmla="*/ 330200 h 952842"/>
                <a:gd name="T10" fmla="*/ 342900 w 1066800"/>
                <a:gd name="T11" fmla="*/ 355600 h 952842"/>
                <a:gd name="T12" fmla="*/ 444500 w 1066800"/>
                <a:gd name="T13" fmla="*/ 444500 h 952842"/>
                <a:gd name="T14" fmla="*/ 520700 w 1066800"/>
                <a:gd name="T15" fmla="*/ 495300 h 952842"/>
                <a:gd name="T16" fmla="*/ 584200 w 1066800"/>
                <a:gd name="T17" fmla="*/ 558800 h 952842"/>
                <a:gd name="T18" fmla="*/ 774700 w 1066800"/>
                <a:gd name="T19" fmla="*/ 673100 h 952842"/>
                <a:gd name="T20" fmla="*/ 812800 w 1066800"/>
                <a:gd name="T21" fmla="*/ 749300 h 952842"/>
                <a:gd name="T22" fmla="*/ 838200 w 1066800"/>
                <a:gd name="T23" fmla="*/ 787400 h 952842"/>
                <a:gd name="T24" fmla="*/ 876300 w 1066800"/>
                <a:gd name="T25" fmla="*/ 901700 h 952842"/>
                <a:gd name="T26" fmla="*/ 889000 w 1066800"/>
                <a:gd name="T27" fmla="*/ 939800 h 952842"/>
                <a:gd name="T28" fmla="*/ 927100 w 1066800"/>
                <a:gd name="T29" fmla="*/ 952500 h 952842"/>
                <a:gd name="T30" fmla="*/ 977900 w 1066800"/>
                <a:gd name="T31" fmla="*/ 876300 h 952842"/>
                <a:gd name="T32" fmla="*/ 1003300 w 1066800"/>
                <a:gd name="T33" fmla="*/ 838200 h 952842"/>
                <a:gd name="T34" fmla="*/ 1028700 w 1066800"/>
                <a:gd name="T35" fmla="*/ 762000 h 952842"/>
                <a:gd name="T36" fmla="*/ 1041400 w 1066800"/>
                <a:gd name="T37" fmla="*/ 520700 h 952842"/>
                <a:gd name="T38" fmla="*/ 1054100 w 1066800"/>
                <a:gd name="T39" fmla="*/ 444500 h 952842"/>
                <a:gd name="T40" fmla="*/ 1066800 w 1066800"/>
                <a:gd name="T41" fmla="*/ 292100 h 952842"/>
                <a:gd name="T42" fmla="*/ 1054100 w 1066800"/>
                <a:gd name="T43" fmla="*/ 177800 h 952842"/>
                <a:gd name="T44" fmla="*/ 1028700 w 1066800"/>
                <a:gd name="T45" fmla="*/ 101600 h 952842"/>
                <a:gd name="T46" fmla="*/ 977900 w 1066800"/>
                <a:gd name="T47" fmla="*/ 76200 h 952842"/>
                <a:gd name="T48" fmla="*/ 952500 w 1066800"/>
                <a:gd name="T49" fmla="*/ 38100 h 952842"/>
                <a:gd name="T50" fmla="*/ 736600 w 1066800"/>
                <a:gd name="T51" fmla="*/ 0 h 952842"/>
                <a:gd name="T52" fmla="*/ 482600 w 1066800"/>
                <a:gd name="T53" fmla="*/ 12700 h 952842"/>
                <a:gd name="T54" fmla="*/ 406400 w 1066800"/>
                <a:gd name="T55" fmla="*/ 38100 h 952842"/>
                <a:gd name="T56" fmla="*/ 114300 w 1066800"/>
                <a:gd name="T57" fmla="*/ 63500 h 952842"/>
                <a:gd name="T58" fmla="*/ 76200 w 1066800"/>
                <a:gd name="T59" fmla="*/ 76200 h 9528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66800"/>
                <a:gd name="T91" fmla="*/ 0 h 952842"/>
                <a:gd name="T92" fmla="*/ 1066800 w 1066800"/>
                <a:gd name="T93" fmla="*/ 952842 h 9528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66800" h="952842">
                  <a:moveTo>
                    <a:pt x="0" y="101600"/>
                  </a:moveTo>
                  <a:cubicBezTo>
                    <a:pt x="74481" y="126427"/>
                    <a:pt x="77370" y="111326"/>
                    <a:pt x="114300" y="177800"/>
                  </a:cubicBezTo>
                  <a:cubicBezTo>
                    <a:pt x="125371" y="197728"/>
                    <a:pt x="126449" y="222749"/>
                    <a:pt x="139700" y="241300"/>
                  </a:cubicBezTo>
                  <a:cubicBezTo>
                    <a:pt x="148572" y="253720"/>
                    <a:pt x="165380" y="257828"/>
                    <a:pt x="177800" y="266700"/>
                  </a:cubicBezTo>
                  <a:cubicBezTo>
                    <a:pt x="185526" y="272219"/>
                    <a:pt x="250855" y="323158"/>
                    <a:pt x="266700" y="330200"/>
                  </a:cubicBezTo>
                  <a:cubicBezTo>
                    <a:pt x="291166" y="341074"/>
                    <a:pt x="320623" y="340748"/>
                    <a:pt x="342900" y="355600"/>
                  </a:cubicBezTo>
                  <a:cubicBezTo>
                    <a:pt x="451365" y="427910"/>
                    <a:pt x="281056" y="310773"/>
                    <a:pt x="444500" y="444500"/>
                  </a:cubicBezTo>
                  <a:cubicBezTo>
                    <a:pt x="468127" y="463831"/>
                    <a:pt x="497073" y="475969"/>
                    <a:pt x="520700" y="495300"/>
                  </a:cubicBezTo>
                  <a:cubicBezTo>
                    <a:pt x="543868" y="514255"/>
                    <a:pt x="560662" y="540306"/>
                    <a:pt x="584200" y="558800"/>
                  </a:cubicBezTo>
                  <a:cubicBezTo>
                    <a:pt x="664658" y="622017"/>
                    <a:pt x="693185" y="632343"/>
                    <a:pt x="774700" y="673100"/>
                  </a:cubicBezTo>
                  <a:cubicBezTo>
                    <a:pt x="847493" y="782289"/>
                    <a:pt x="760220" y="644140"/>
                    <a:pt x="812800" y="749300"/>
                  </a:cubicBezTo>
                  <a:cubicBezTo>
                    <a:pt x="819626" y="762952"/>
                    <a:pt x="832001" y="773452"/>
                    <a:pt x="838200" y="787400"/>
                  </a:cubicBezTo>
                  <a:lnTo>
                    <a:pt x="876300" y="901700"/>
                  </a:lnTo>
                  <a:cubicBezTo>
                    <a:pt x="880533" y="914400"/>
                    <a:pt x="876300" y="935567"/>
                    <a:pt x="889000" y="939800"/>
                  </a:cubicBezTo>
                  <a:lnTo>
                    <a:pt x="927100" y="952500"/>
                  </a:lnTo>
                  <a:cubicBezTo>
                    <a:pt x="994066" y="907856"/>
                    <a:pt x="945096" y="952842"/>
                    <a:pt x="977900" y="876300"/>
                  </a:cubicBezTo>
                  <a:cubicBezTo>
                    <a:pt x="983913" y="862271"/>
                    <a:pt x="997101" y="852148"/>
                    <a:pt x="1003300" y="838200"/>
                  </a:cubicBezTo>
                  <a:cubicBezTo>
                    <a:pt x="1014174" y="813734"/>
                    <a:pt x="1028700" y="762000"/>
                    <a:pt x="1028700" y="762000"/>
                  </a:cubicBezTo>
                  <a:cubicBezTo>
                    <a:pt x="1032933" y="681567"/>
                    <a:pt x="1034977" y="600988"/>
                    <a:pt x="1041400" y="520700"/>
                  </a:cubicBezTo>
                  <a:cubicBezTo>
                    <a:pt x="1043453" y="495032"/>
                    <a:pt x="1051256" y="470093"/>
                    <a:pt x="1054100" y="444500"/>
                  </a:cubicBezTo>
                  <a:cubicBezTo>
                    <a:pt x="1059729" y="393836"/>
                    <a:pt x="1062567" y="342900"/>
                    <a:pt x="1066800" y="292100"/>
                  </a:cubicBezTo>
                  <a:cubicBezTo>
                    <a:pt x="1062567" y="254000"/>
                    <a:pt x="1061618" y="215390"/>
                    <a:pt x="1054100" y="177800"/>
                  </a:cubicBezTo>
                  <a:cubicBezTo>
                    <a:pt x="1048849" y="151546"/>
                    <a:pt x="1052647" y="113574"/>
                    <a:pt x="1028700" y="101600"/>
                  </a:cubicBezTo>
                  <a:lnTo>
                    <a:pt x="977900" y="76200"/>
                  </a:lnTo>
                  <a:cubicBezTo>
                    <a:pt x="969433" y="63500"/>
                    <a:pt x="966589" y="43971"/>
                    <a:pt x="952500" y="38100"/>
                  </a:cubicBezTo>
                  <a:cubicBezTo>
                    <a:pt x="919870" y="24504"/>
                    <a:pt x="782452" y="6550"/>
                    <a:pt x="736600" y="0"/>
                  </a:cubicBezTo>
                  <a:cubicBezTo>
                    <a:pt x="651933" y="4233"/>
                    <a:pt x="566814" y="2983"/>
                    <a:pt x="482600" y="12700"/>
                  </a:cubicBezTo>
                  <a:cubicBezTo>
                    <a:pt x="456003" y="15769"/>
                    <a:pt x="432488" y="32080"/>
                    <a:pt x="406400" y="38100"/>
                  </a:cubicBezTo>
                  <a:cubicBezTo>
                    <a:pt x="331862" y="55301"/>
                    <a:pt x="162499" y="60488"/>
                    <a:pt x="114300" y="63500"/>
                  </a:cubicBezTo>
                  <a:lnTo>
                    <a:pt x="76200" y="76200"/>
                  </a:lnTo>
                </a:path>
              </a:pathLst>
            </a:custGeom>
            <a:solidFill>
              <a:srgbClr val="000000"/>
            </a:solidFill>
            <a:ln w="9525">
              <a:solidFill>
                <a:schemeClr val="tx1"/>
              </a:solidFill>
              <a:round/>
              <a:headEnd/>
              <a:tailEnd/>
            </a:ln>
          </p:spPr>
          <p:txBody>
            <a:bodyPr/>
            <a:lstStyle/>
            <a:p>
              <a:endParaRPr lang="en-US"/>
            </a:p>
          </p:txBody>
        </p:sp>
      </p:grpSp>
      <p:sp>
        <p:nvSpPr>
          <p:cNvPr id="57361" name="TextBox 24"/>
          <p:cNvSpPr txBox="1">
            <a:spLocks noChangeArrowheads="1"/>
          </p:cNvSpPr>
          <p:nvPr/>
        </p:nvSpPr>
        <p:spPr bwMode="auto">
          <a:xfrm>
            <a:off x="0" y="5105400"/>
            <a:ext cx="9144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chemeClr val="bg1"/>
                </a:solidFill>
              </a:rPr>
              <a:t>How can a telescope show what the eye does not reveal?</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solidFill>
                  <a:schemeClr val="bg2"/>
                </a:solidFill>
                <a:latin typeface="Arial" charset="0"/>
                <a:ea typeface="ＭＳ Ｐゴシック" charset="0"/>
                <a:cs typeface="ＭＳ Ｐゴシック" charset="0"/>
              </a:rPr>
              <a:t>Galileo and the Church</a:t>
            </a:r>
            <a:endParaRPr lang="en-US">
              <a:latin typeface="Arial" charset="0"/>
              <a:ea typeface="ＭＳ Ｐゴシック" charset="0"/>
              <a:cs typeface="ＭＳ Ｐゴシック" charset="0"/>
            </a:endParaRPr>
          </a:p>
        </p:txBody>
      </p:sp>
      <p:sp>
        <p:nvSpPr>
          <p:cNvPr id="58371" name="Rectangle 3"/>
          <p:cNvSpPr>
            <a:spLocks noGrp="1" noChangeArrowheads="1"/>
          </p:cNvSpPr>
          <p:nvPr>
            <p:ph type="body" idx="1"/>
          </p:nvPr>
        </p:nvSpPr>
        <p:spPr>
          <a:xfrm>
            <a:off x="457200" y="5638800"/>
            <a:ext cx="8153400" cy="1524000"/>
          </a:xfrm>
        </p:spPr>
        <p:txBody>
          <a:bodyPr/>
          <a:lstStyle/>
          <a:p>
            <a:pPr algn="ctr" eaLnBrk="1" hangingPunct="1">
              <a:lnSpc>
                <a:spcPct val="90000"/>
              </a:lnSpc>
              <a:buFontTx/>
              <a:buNone/>
            </a:pPr>
            <a:r>
              <a:rPr lang="en-US" i="1">
                <a:solidFill>
                  <a:schemeClr val="bg1"/>
                </a:solidFill>
                <a:latin typeface="Arial" charset="0"/>
                <a:ea typeface="ＭＳ Ｐゴシック" charset="0"/>
                <a:cs typeface="ＭＳ Ｐゴシック" charset="0"/>
              </a:rPr>
              <a:t>Sidereus Nuncius</a:t>
            </a:r>
            <a:r>
              <a:rPr lang="en-US">
                <a:solidFill>
                  <a:schemeClr val="bg1"/>
                </a:solidFill>
                <a:latin typeface="Arial" charset="0"/>
                <a:ea typeface="ＭＳ Ｐゴシック" charset="0"/>
                <a:cs typeface="ＭＳ Ｐゴシック" charset="0"/>
              </a:rPr>
              <a:t> was not the main source of Galileo</a:t>
            </a:r>
            <a:r>
              <a:rPr lang="ja-JP" altLang="en-US">
                <a:solidFill>
                  <a:schemeClr val="bg1"/>
                </a:solidFill>
                <a:latin typeface="Arial" charset="0"/>
                <a:ea typeface="ＭＳ Ｐゴシック" charset="0"/>
                <a:cs typeface="ＭＳ Ｐゴシック" charset="0"/>
              </a:rPr>
              <a:t>’</a:t>
            </a:r>
            <a:r>
              <a:rPr lang="en-US">
                <a:solidFill>
                  <a:schemeClr val="bg1"/>
                </a:solidFill>
                <a:latin typeface="Arial" charset="0"/>
                <a:ea typeface="ＭＳ Ｐゴシック" charset="0"/>
                <a:cs typeface="ＭＳ Ｐゴシック" charset="0"/>
              </a:rPr>
              <a:t>s problems with the Church.</a:t>
            </a:r>
          </a:p>
          <a:p>
            <a:pPr eaLnBrk="1" hangingPunct="1">
              <a:lnSpc>
                <a:spcPct val="90000"/>
              </a:lnSpc>
            </a:pPr>
            <a:endParaRPr lang="en-US">
              <a:latin typeface="Arial" charset="0"/>
              <a:ea typeface="ＭＳ Ｐゴシック" charset="0"/>
              <a:cs typeface="ＭＳ Ｐゴシック" charset="0"/>
            </a:endParaRPr>
          </a:p>
        </p:txBody>
      </p:sp>
      <p:pic>
        <p:nvPicPr>
          <p:cNvPr id="58372" name="Picture 4" descr="Galileo_before_the_Holy_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096000" cy="3887788"/>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solidFill>
                  <a:schemeClr val="bg2"/>
                </a:solidFill>
                <a:latin typeface="Arial" charset="0"/>
                <a:ea typeface="ＭＳ Ｐゴシック" charset="0"/>
                <a:cs typeface="ＭＳ Ｐゴシック" charset="0"/>
              </a:rPr>
              <a:t>Origins of controversy</a:t>
            </a:r>
          </a:p>
        </p:txBody>
      </p:sp>
      <p:sp>
        <p:nvSpPr>
          <p:cNvPr id="60419" name="Content Placeholder 2"/>
          <p:cNvSpPr>
            <a:spLocks noGrp="1"/>
          </p:cNvSpPr>
          <p:nvPr>
            <p:ph sz="half" idx="1"/>
          </p:nvPr>
        </p:nvSpPr>
        <p:spPr>
          <a:xfrm>
            <a:off x="685800" y="1981200"/>
            <a:ext cx="3810000" cy="2438400"/>
          </a:xfrm>
        </p:spPr>
        <p:txBody>
          <a:bodyPr/>
          <a:lstStyle/>
          <a:p>
            <a:r>
              <a:rPr lang="en-US">
                <a:solidFill>
                  <a:srgbClr val="FFFFFF"/>
                </a:solidFill>
                <a:latin typeface="Arial" charset="0"/>
                <a:ea typeface="ＭＳ Ｐゴシック" charset="0"/>
                <a:cs typeface="ＭＳ Ｐゴシック" charset="0"/>
              </a:rPr>
              <a:t>Galileo denounced to Inquisition in 1614</a:t>
            </a:r>
          </a:p>
          <a:p>
            <a:r>
              <a:rPr lang="en-US">
                <a:solidFill>
                  <a:srgbClr val="FFFFFF"/>
                </a:solidFill>
                <a:latin typeface="Arial" charset="0"/>
                <a:ea typeface="ＭＳ Ｐゴシック" charset="0"/>
                <a:cs typeface="ＭＳ Ｐゴシック" charset="0"/>
              </a:rPr>
              <a:t>Galileo meets with Robert Cardinal Bellarmine in 1616</a:t>
            </a:r>
          </a:p>
          <a:p>
            <a:endParaRPr lang="en-US">
              <a:latin typeface="Arial" charset="0"/>
              <a:ea typeface="ＭＳ Ｐゴシック" charset="0"/>
              <a:cs typeface="ＭＳ Ｐゴシック" charset="0"/>
            </a:endParaRPr>
          </a:p>
        </p:txBody>
      </p:sp>
      <p:sp>
        <p:nvSpPr>
          <p:cNvPr id="60420" name="Content Placeholder 11"/>
          <p:cNvSpPr>
            <a:spLocks noGrp="1"/>
          </p:cNvSpPr>
          <p:nvPr>
            <p:ph sz="half" idx="2"/>
          </p:nvPr>
        </p:nvSpPr>
        <p:spPr>
          <a:xfrm>
            <a:off x="4648200" y="1981200"/>
            <a:ext cx="3810000" cy="2438400"/>
          </a:xfrm>
        </p:spPr>
        <p:txBody>
          <a:bodyPr/>
          <a:lstStyle/>
          <a:p>
            <a:r>
              <a:rPr lang="en-US">
                <a:solidFill>
                  <a:schemeClr val="bg1"/>
                </a:solidFill>
                <a:latin typeface="Arial" charset="0"/>
                <a:ea typeface="ＭＳ Ｐゴシック" charset="0"/>
                <a:cs typeface="ＭＳ Ｐゴシック" charset="0"/>
              </a:rPr>
              <a:t>Maffeo Cardinal Barberini becomes Urban VIII in 1623</a:t>
            </a:r>
          </a:p>
          <a:p>
            <a:r>
              <a:rPr lang="en-US">
                <a:solidFill>
                  <a:schemeClr val="bg1"/>
                </a:solidFill>
                <a:latin typeface="Arial" charset="0"/>
                <a:ea typeface="ＭＳ Ｐゴシック" charset="0"/>
                <a:cs typeface="ＭＳ Ｐゴシック" charset="0"/>
              </a:rPr>
              <a:t>Galileo begins his magnum opus…</a:t>
            </a:r>
          </a:p>
        </p:txBody>
      </p:sp>
      <p:pic>
        <p:nvPicPr>
          <p:cNvPr id="60421" name="Picture 12" descr="urban-viii-1-sized.jpg"/>
          <p:cNvPicPr>
            <a:picLocks noChangeAspect="1"/>
          </p:cNvPicPr>
          <p:nvPr/>
        </p:nvPicPr>
        <p:blipFill>
          <a:blip r:embed="rId3">
            <a:lum contrast="8000"/>
            <a:extLst>
              <a:ext uri="{28A0092B-C50C-407E-A947-70E740481C1C}">
                <a14:useLocalDpi xmlns:a14="http://schemas.microsoft.com/office/drawing/2010/main" val="0"/>
              </a:ext>
            </a:extLst>
          </a:blip>
          <a:srcRect/>
          <a:stretch>
            <a:fillRect/>
          </a:stretch>
        </p:blipFill>
        <p:spPr bwMode="auto">
          <a:xfrm>
            <a:off x="5791200" y="4572000"/>
            <a:ext cx="1420813" cy="193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039_Bellarmine.jpg"/>
          <p:cNvPicPr>
            <a:picLocks noChangeAspect="1"/>
          </p:cNvPicPr>
          <p:nvPr/>
        </p:nvPicPr>
        <p:blipFill>
          <a:blip r:embed="rId4"/>
          <a:srcRect r="2400" b="36505"/>
          <a:stretch>
            <a:fillRect/>
          </a:stretch>
        </p:blipFill>
        <p:spPr>
          <a:xfrm>
            <a:off x="1905000" y="4495800"/>
            <a:ext cx="1413053" cy="1913262"/>
          </a:xfrm>
          <a:prstGeom prst="rect">
            <a:avLst/>
          </a:prstGeom>
          <a:effectLst>
            <a:glow rad="101600">
              <a:schemeClr val="tx1">
                <a:alpha val="75000"/>
              </a:schemeClr>
            </a:glow>
          </a:effectLst>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486400" y="304800"/>
            <a:ext cx="3352800" cy="1981200"/>
          </a:xfrm>
        </p:spPr>
        <p:txBody>
          <a:bodyPr/>
          <a:lstStyle/>
          <a:p>
            <a:pPr eaLnBrk="1" hangingPunct="1"/>
            <a:r>
              <a:rPr lang="en-US" sz="3200" i="1">
                <a:solidFill>
                  <a:schemeClr val="bg2"/>
                </a:solidFill>
                <a:latin typeface="Arial" charset="0"/>
                <a:ea typeface="ＭＳ Ｐゴシック" charset="0"/>
                <a:cs typeface="ＭＳ Ｐゴシック" charset="0"/>
              </a:rPr>
              <a:t>Dialogues Concerning the Two Chief World Systems</a:t>
            </a:r>
            <a:endParaRPr lang="en-US" sz="3200">
              <a:latin typeface="Arial" charset="0"/>
              <a:ea typeface="ＭＳ Ｐゴシック" charset="0"/>
              <a:cs typeface="ＭＳ Ｐゴシック" charset="0"/>
            </a:endParaRPr>
          </a:p>
        </p:txBody>
      </p:sp>
      <p:pic>
        <p:nvPicPr>
          <p:cNvPr id="62467" name="Picture 4" descr="galileo-night"/>
          <p:cNvPicPr>
            <a:picLocks noChangeAspect="1" noChangeArrowheads="1"/>
          </p:cNvPicPr>
          <p:nvPr/>
        </p:nvPicPr>
        <p:blipFill>
          <a:blip r:embed="rId3">
            <a:lum contrast="50000"/>
            <a:extLst>
              <a:ext uri="{28A0092B-C50C-407E-A947-70E740481C1C}">
                <a14:useLocalDpi xmlns:a14="http://schemas.microsoft.com/office/drawing/2010/main" val="0"/>
              </a:ext>
            </a:extLst>
          </a:blip>
          <a:srcRect/>
          <a:stretch>
            <a:fillRect/>
          </a:stretch>
        </p:blipFill>
        <p:spPr bwMode="auto">
          <a:xfrm>
            <a:off x="0" y="0"/>
            <a:ext cx="51244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468" name="Picture 5" descr="dialogue"/>
          <p:cNvPicPr>
            <a:picLocks noChangeAspect="1" noChangeArrowheads="1"/>
          </p:cNvPicPr>
          <p:nvPr/>
        </p:nvPicPr>
        <p:blipFill>
          <a:blip r:embed="rId4">
            <a:lum contrast="16000"/>
            <a:extLst>
              <a:ext uri="{28A0092B-C50C-407E-A947-70E740481C1C}">
                <a14:useLocalDpi xmlns:a14="http://schemas.microsoft.com/office/drawing/2010/main" val="0"/>
              </a:ext>
            </a:extLst>
          </a:blip>
          <a:srcRect/>
          <a:stretch>
            <a:fillRect/>
          </a:stretch>
        </p:blipFill>
        <p:spPr bwMode="auto">
          <a:xfrm>
            <a:off x="5867400" y="2438400"/>
            <a:ext cx="2662238" cy="3819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9" name="TextBox 4"/>
          <p:cNvSpPr txBox="1">
            <a:spLocks noChangeArrowheads="1"/>
          </p:cNvSpPr>
          <p:nvPr/>
        </p:nvSpPr>
        <p:spPr bwMode="auto">
          <a:xfrm>
            <a:off x="5867400" y="6324600"/>
            <a:ext cx="2667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chemeClr val="bg1"/>
                </a:solidFill>
              </a:rPr>
              <a:t>1632</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solidFill>
                  <a:schemeClr val="bg2"/>
                </a:solidFill>
                <a:latin typeface="Arial" charset="0"/>
                <a:ea typeface="ＭＳ Ｐゴシック" charset="0"/>
                <a:cs typeface="ＭＳ Ｐゴシック" charset="0"/>
              </a:rPr>
              <a:t>Implications of observations</a:t>
            </a:r>
            <a:endParaRPr lang="en-US">
              <a:latin typeface="Arial" charset="0"/>
              <a:ea typeface="ＭＳ Ｐゴシック" charset="0"/>
              <a:cs typeface="ＭＳ Ｐゴシック" charset="0"/>
            </a:endParaRPr>
          </a:p>
        </p:txBody>
      </p:sp>
      <p:pic>
        <p:nvPicPr>
          <p:cNvPr id="64515" name="Picture 3" descr="venus phases"/>
          <p:cNvPicPr>
            <a:picLocks noChangeAspect="1" noChangeArrowheads="1"/>
          </p:cNvPicPr>
          <p:nvPr/>
        </p:nvPicPr>
        <p:blipFill>
          <a:blip r:embed="rId3">
            <a:extLst>
              <a:ext uri="{28A0092B-C50C-407E-A947-70E740481C1C}">
                <a14:useLocalDpi xmlns:a14="http://schemas.microsoft.com/office/drawing/2010/main" val="0"/>
              </a:ext>
            </a:extLst>
          </a:blip>
          <a:srcRect l="4320" b="5853"/>
          <a:stretch>
            <a:fillRect/>
          </a:stretch>
        </p:blipFill>
        <p:spPr bwMode="auto">
          <a:xfrm>
            <a:off x="1447800" y="1752600"/>
            <a:ext cx="2438400" cy="177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6" name="Picture 4" descr="galilean-moons1"/>
          <p:cNvPicPr>
            <a:picLocks noChangeAspect="1" noChangeArrowheads="1"/>
          </p:cNvPicPr>
          <p:nvPr/>
        </p:nvPicPr>
        <p:blipFill>
          <a:blip r:embed="rId4">
            <a:lum contrast="20000"/>
            <a:extLst>
              <a:ext uri="{28A0092B-C50C-407E-A947-70E740481C1C}">
                <a14:useLocalDpi xmlns:a14="http://schemas.microsoft.com/office/drawing/2010/main" val="0"/>
              </a:ext>
            </a:extLst>
          </a:blip>
          <a:srcRect t="14359"/>
          <a:stretch>
            <a:fillRect/>
          </a:stretch>
        </p:blipFill>
        <p:spPr bwMode="auto">
          <a:xfrm>
            <a:off x="5791200" y="1524000"/>
            <a:ext cx="2354263" cy="154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7" name="Picture 5" descr="Ptolemaic"/>
          <p:cNvPicPr>
            <a:picLocks noChangeAspect="1" noChangeArrowheads="1"/>
          </p:cNvPicPr>
          <p:nvPr/>
        </p:nvPicPr>
        <p:blipFill>
          <a:blip r:embed="rId5">
            <a:lum contrast="50000"/>
            <a:extLst>
              <a:ext uri="{28A0092B-C50C-407E-A947-70E740481C1C}">
                <a14:useLocalDpi xmlns:a14="http://schemas.microsoft.com/office/drawing/2010/main" val="0"/>
              </a:ext>
            </a:extLst>
          </a:blip>
          <a:srcRect b="2495"/>
          <a:stretch>
            <a:fillRect/>
          </a:stretch>
        </p:blipFill>
        <p:spPr bwMode="auto">
          <a:xfrm>
            <a:off x="4343400" y="3109913"/>
            <a:ext cx="4572000" cy="3744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8" name="Picture 6" descr="copernic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886200"/>
            <a:ext cx="3124200" cy="234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solidFill>
                  <a:schemeClr val="bg2"/>
                </a:solidFill>
                <a:latin typeface="Arial" charset="0"/>
                <a:ea typeface="ＭＳ Ｐゴシック" charset="0"/>
                <a:cs typeface="ＭＳ Ｐゴシック" charset="0"/>
              </a:rPr>
              <a:t>In </a:t>
            </a:r>
            <a:r>
              <a:rPr lang="en-US" i="1">
                <a:solidFill>
                  <a:schemeClr val="bg2"/>
                </a:solidFill>
                <a:latin typeface="Arial" charset="0"/>
                <a:ea typeface="ＭＳ Ｐゴシック" charset="0"/>
                <a:cs typeface="ＭＳ Ｐゴシック" charset="0"/>
              </a:rPr>
              <a:t>Dialogues</a:t>
            </a:r>
            <a:r>
              <a:rPr lang="en-US">
                <a:solidFill>
                  <a:schemeClr val="bg2"/>
                </a:solidFill>
                <a:latin typeface="Arial" charset="0"/>
                <a:ea typeface="ＭＳ Ｐゴシック" charset="0"/>
                <a:cs typeface="ＭＳ Ｐゴシック" charset="0"/>
              </a:rPr>
              <a:t> Galileo…</a:t>
            </a:r>
            <a:endParaRPr lang="en-US">
              <a:latin typeface="Arial" charset="0"/>
              <a:ea typeface="ＭＳ Ｐゴシック" charset="0"/>
              <a:cs typeface="ＭＳ Ｐゴシック" charset="0"/>
            </a:endParaRPr>
          </a:p>
        </p:txBody>
      </p:sp>
      <p:sp>
        <p:nvSpPr>
          <p:cNvPr id="66563" name="Rectangle 3"/>
          <p:cNvSpPr>
            <a:spLocks noGrp="1" noChangeArrowheads="1"/>
          </p:cNvSpPr>
          <p:nvPr>
            <p:ph type="body" idx="1"/>
          </p:nvPr>
        </p:nvSpPr>
        <p:spPr>
          <a:xfrm>
            <a:off x="685800" y="1981200"/>
            <a:ext cx="4800600" cy="4114800"/>
          </a:xfrm>
        </p:spPr>
        <p:txBody>
          <a:bodyPr/>
          <a:lstStyle/>
          <a:p>
            <a:pPr eaLnBrk="1" hangingPunct="1">
              <a:lnSpc>
                <a:spcPct val="90000"/>
              </a:lnSpc>
            </a:pPr>
            <a:r>
              <a:rPr lang="en-US" sz="2800">
                <a:solidFill>
                  <a:schemeClr val="bg1"/>
                </a:solidFill>
                <a:latin typeface="Arial" charset="0"/>
                <a:ea typeface="ＭＳ Ｐゴシック" charset="0"/>
                <a:cs typeface="ＭＳ Ｐゴシック" charset="0"/>
              </a:rPr>
              <a:t>predicated the movement of Earth, placing the Sun at the center of the known universe - Copernicanism</a:t>
            </a:r>
          </a:p>
          <a:p>
            <a:pPr eaLnBrk="1" hangingPunct="1">
              <a:lnSpc>
                <a:spcPct val="90000"/>
              </a:lnSpc>
            </a:pPr>
            <a:r>
              <a:rPr lang="en-US" sz="2800">
                <a:solidFill>
                  <a:schemeClr val="bg1"/>
                </a:solidFill>
                <a:latin typeface="Arial" charset="0"/>
                <a:ea typeface="ＭＳ Ｐゴシック" charset="0"/>
                <a:cs typeface="ＭＳ Ｐゴシック" charset="0"/>
              </a:rPr>
              <a:t>contradicted established religious </a:t>
            </a:r>
            <a:r>
              <a:rPr lang="en-US" sz="2800" u="sng">
                <a:solidFill>
                  <a:schemeClr val="bg1"/>
                </a:solidFill>
                <a:latin typeface="Arial" charset="0"/>
                <a:ea typeface="ＭＳ Ｐゴシック" charset="0"/>
                <a:cs typeface="ＭＳ Ｐゴシック" charset="0"/>
              </a:rPr>
              <a:t>and</a:t>
            </a:r>
            <a:r>
              <a:rPr lang="en-US" sz="2800">
                <a:solidFill>
                  <a:schemeClr val="bg1"/>
                </a:solidFill>
                <a:latin typeface="Arial" charset="0"/>
                <a:ea typeface="ＭＳ Ｐゴシック" charset="0"/>
                <a:cs typeface="ＭＳ Ｐゴシック" charset="0"/>
              </a:rPr>
              <a:t> scientific opinions of his day</a:t>
            </a:r>
          </a:p>
          <a:p>
            <a:pPr eaLnBrk="1" hangingPunct="1">
              <a:lnSpc>
                <a:spcPct val="90000"/>
              </a:lnSpc>
            </a:pPr>
            <a:r>
              <a:rPr lang="en-US" sz="2800">
                <a:solidFill>
                  <a:schemeClr val="bg1"/>
                </a:solidFill>
                <a:latin typeface="Arial" charset="0"/>
                <a:ea typeface="ＭＳ Ｐゴシック" charset="0"/>
                <a:cs typeface="ＭＳ Ｐゴシック" charset="0"/>
              </a:rPr>
              <a:t>made incontrovertible arguments based on empirical evidence</a:t>
            </a:r>
            <a:endParaRPr lang="en-US" sz="2800">
              <a:latin typeface="Arial" charset="0"/>
              <a:ea typeface="ＭＳ Ｐゴシック" charset="0"/>
              <a:cs typeface="ＭＳ Ｐゴシック" charset="0"/>
            </a:endParaRPr>
          </a:p>
        </p:txBody>
      </p:sp>
      <p:pic>
        <p:nvPicPr>
          <p:cNvPr id="66564" name="Picture 4" descr="galileowtele"/>
          <p:cNvPicPr>
            <a:picLocks noChangeAspect="1" noChangeArrowheads="1"/>
          </p:cNvPicPr>
          <p:nvPr/>
        </p:nvPicPr>
        <p:blipFill>
          <a:blip r:embed="rId3">
            <a:lum contrast="10000"/>
            <a:extLst>
              <a:ext uri="{28A0092B-C50C-407E-A947-70E740481C1C}">
                <a14:useLocalDpi xmlns:a14="http://schemas.microsoft.com/office/drawing/2010/main" val="0"/>
              </a:ext>
            </a:extLst>
          </a:blip>
          <a:srcRect l="2057" t="4860" r="4114" b="2429"/>
          <a:stretch>
            <a:fillRect/>
          </a:stretch>
        </p:blipFill>
        <p:spPr bwMode="auto">
          <a:xfrm>
            <a:off x="5705475" y="1952625"/>
            <a:ext cx="3044825" cy="382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8610" name="Picture 5" descr="earth56"/>
          <p:cNvPicPr>
            <a:picLocks noChangeAspect="1" noChangeArrowheads="1"/>
          </p:cNvPicPr>
          <p:nvPr/>
        </p:nvPicPr>
        <p:blipFill>
          <a:blip r:embed="rId3">
            <a:extLst>
              <a:ext uri="{28A0092B-C50C-407E-A947-70E740481C1C}">
                <a14:useLocalDpi xmlns:a14="http://schemas.microsoft.com/office/drawing/2010/main" val="0"/>
              </a:ext>
            </a:extLst>
          </a:blip>
          <a:srcRect t="14400"/>
          <a:stretch>
            <a:fillRect/>
          </a:stretch>
        </p:blipFill>
        <p:spPr bwMode="auto">
          <a:xfrm>
            <a:off x="152400" y="152400"/>
            <a:ext cx="2438400" cy="2085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11" name="Picture 4" descr="aristotle"/>
          <p:cNvPicPr>
            <a:picLocks noChangeAspect="1" noChangeArrowheads="1"/>
          </p:cNvPicPr>
          <p:nvPr/>
        </p:nvPicPr>
        <p:blipFill>
          <a:blip r:embed="rId4">
            <a:lum contrast="16000"/>
            <a:extLst>
              <a:ext uri="{28A0092B-C50C-407E-A947-70E740481C1C}">
                <a14:useLocalDpi xmlns:a14="http://schemas.microsoft.com/office/drawing/2010/main" val="0"/>
              </a:ext>
            </a:extLst>
          </a:blip>
          <a:srcRect l="2533" t="2115" r="2533" b="2115"/>
          <a:stretch>
            <a:fillRect/>
          </a:stretch>
        </p:blipFill>
        <p:spPr bwMode="auto">
          <a:xfrm>
            <a:off x="5991225" y="3048000"/>
            <a:ext cx="3152775"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2" name="Rectangle 2"/>
          <p:cNvSpPr>
            <a:spLocks noGrp="1" noChangeArrowheads="1"/>
          </p:cNvSpPr>
          <p:nvPr>
            <p:ph type="title"/>
          </p:nvPr>
        </p:nvSpPr>
        <p:spPr/>
        <p:txBody>
          <a:bodyPr/>
          <a:lstStyle/>
          <a:p>
            <a:pPr algn="r" eaLnBrk="1" hangingPunct="1"/>
            <a:r>
              <a:rPr lang="en-US">
                <a:solidFill>
                  <a:schemeClr val="bg2"/>
                </a:solidFill>
                <a:latin typeface="Arial" charset="0"/>
                <a:ea typeface="ＭＳ Ｐゴシック" charset="0"/>
                <a:cs typeface="ＭＳ Ｐゴシック" charset="0"/>
              </a:rPr>
              <a:t>But does Earth move?</a:t>
            </a:r>
            <a:endParaRPr lang="en-US">
              <a:latin typeface="Arial" charset="0"/>
              <a:ea typeface="ＭＳ Ｐゴシック" charset="0"/>
              <a:cs typeface="ＭＳ Ｐゴシック" charset="0"/>
            </a:endParaRPr>
          </a:p>
        </p:txBody>
      </p:sp>
      <p:sp>
        <p:nvSpPr>
          <p:cNvPr id="68613" name="Rectangle 3"/>
          <p:cNvSpPr>
            <a:spLocks noGrp="1" noChangeArrowheads="1"/>
          </p:cNvSpPr>
          <p:nvPr>
            <p:ph type="body" idx="1"/>
          </p:nvPr>
        </p:nvSpPr>
        <p:spPr/>
        <p:txBody>
          <a:bodyPr/>
          <a:lstStyle/>
          <a:p>
            <a:pPr eaLnBrk="1" hangingPunct="1"/>
            <a:r>
              <a:rPr lang="en-US">
                <a:solidFill>
                  <a:schemeClr val="bg1"/>
                </a:solidFill>
                <a:latin typeface="Arial" charset="0"/>
                <a:ea typeface="ＭＳ Ｐゴシック" charset="0"/>
                <a:cs typeface="ＭＳ Ｐゴシック" charset="0"/>
              </a:rPr>
              <a:t>Today commonly held as true, but is it?</a:t>
            </a:r>
          </a:p>
          <a:p>
            <a:pPr eaLnBrk="1" hangingPunct="1"/>
            <a:r>
              <a:rPr lang="en-US">
                <a:solidFill>
                  <a:schemeClr val="bg1"/>
                </a:solidFill>
                <a:latin typeface="Arial" charset="0"/>
                <a:ea typeface="ＭＳ Ｐゴシック" charset="0"/>
                <a:cs typeface="ＭＳ Ｐゴシック" charset="0"/>
              </a:rPr>
              <a:t>Aristotle argued convincingly against it:</a:t>
            </a:r>
          </a:p>
          <a:p>
            <a:pPr lvl="1" eaLnBrk="1" hangingPunct="1"/>
            <a:r>
              <a:rPr lang="en-US" sz="2400">
                <a:solidFill>
                  <a:schemeClr val="bg1"/>
                </a:solidFill>
                <a:latin typeface="Arial" charset="0"/>
                <a:ea typeface="ＭＳ Ｐゴシック" charset="0"/>
              </a:rPr>
              <a:t>constant motion is not natural</a:t>
            </a:r>
          </a:p>
          <a:p>
            <a:pPr lvl="1" eaLnBrk="1" hangingPunct="1"/>
            <a:r>
              <a:rPr lang="en-US" sz="2400">
                <a:solidFill>
                  <a:schemeClr val="bg1"/>
                </a:solidFill>
                <a:latin typeface="Arial" charset="0"/>
                <a:ea typeface="ＭＳ Ｐゴシック" charset="0"/>
              </a:rPr>
              <a:t>any motion should be felt</a:t>
            </a:r>
          </a:p>
          <a:p>
            <a:pPr lvl="1" eaLnBrk="1" hangingPunct="1"/>
            <a:r>
              <a:rPr lang="en-US" sz="2400">
                <a:solidFill>
                  <a:schemeClr val="bg1"/>
                </a:solidFill>
                <a:latin typeface="Arial" charset="0"/>
                <a:ea typeface="ＭＳ Ｐゴシック" charset="0"/>
              </a:rPr>
              <a:t>projectiles should be left behind</a:t>
            </a:r>
          </a:p>
          <a:p>
            <a:pPr lvl="1" eaLnBrk="1" hangingPunct="1"/>
            <a:r>
              <a:rPr lang="en-US" sz="2400">
                <a:solidFill>
                  <a:schemeClr val="bg1"/>
                </a:solidFill>
                <a:latin typeface="Arial" charset="0"/>
                <a:ea typeface="ＭＳ Ｐゴシック" charset="0"/>
              </a:rPr>
              <a:t>prevailing winds should blow			from the east</a:t>
            </a:r>
          </a:p>
          <a:p>
            <a:pPr lvl="1" eaLnBrk="1" hangingPunct="1"/>
            <a:r>
              <a:rPr lang="en-US" sz="2400">
                <a:solidFill>
                  <a:schemeClr val="bg1"/>
                </a:solidFill>
                <a:latin typeface="Arial" charset="0"/>
                <a:ea typeface="ＭＳ Ｐゴシック" charset="0"/>
              </a:rPr>
              <a:t>things should be flung off at                       		   the spinning Earth</a:t>
            </a:r>
            <a:r>
              <a:rPr lang="ja-JP" altLang="en-US" sz="2400">
                <a:solidFill>
                  <a:schemeClr val="bg1"/>
                </a:solidFill>
                <a:latin typeface="Arial" charset="0"/>
                <a:ea typeface="ＭＳ Ｐゴシック" charset="0"/>
              </a:rPr>
              <a:t>’</a:t>
            </a:r>
            <a:r>
              <a:rPr lang="en-US" sz="2400">
                <a:solidFill>
                  <a:schemeClr val="bg1"/>
                </a:solidFill>
                <a:latin typeface="Arial" charset="0"/>
                <a:ea typeface="ＭＳ Ｐゴシック" charset="0"/>
              </a:rPr>
              <a:t>s equator</a:t>
            </a:r>
          </a:p>
          <a:p>
            <a:pPr lvl="1" eaLnBrk="1" hangingPunct="1"/>
            <a:r>
              <a:rPr lang="en-US" sz="2400">
                <a:solidFill>
                  <a:schemeClr val="bg1"/>
                </a:solidFill>
                <a:latin typeface="Arial" charset="0"/>
                <a:ea typeface="ＭＳ Ｐゴシック" charset="0"/>
              </a:rPr>
              <a:t>stellar parallax should be visible</a:t>
            </a:r>
          </a:p>
          <a:p>
            <a:pPr lvl="1" eaLnBrk="1" hangingPunct="1"/>
            <a:endParaRPr lang="en-US">
              <a:latin typeface="Arial" charset="0"/>
              <a:ea typeface="ＭＳ Ｐゴシック" charset="0"/>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733800" y="381000"/>
            <a:ext cx="4876800" cy="2362200"/>
          </a:xfrm>
        </p:spPr>
        <p:txBody>
          <a:bodyPr/>
          <a:lstStyle/>
          <a:p>
            <a:pPr eaLnBrk="1" hangingPunct="1"/>
            <a:r>
              <a:rPr lang="en-US">
                <a:solidFill>
                  <a:schemeClr val="bg2"/>
                </a:solidFill>
                <a:latin typeface="Arial" charset="0"/>
                <a:ea typeface="ＭＳ Ｐゴシック" charset="0"/>
                <a:cs typeface="ＭＳ Ｐゴシック" charset="0"/>
              </a:rPr>
              <a:t>Shouldn</a:t>
            </a:r>
            <a:r>
              <a:rPr lang="ja-JP" altLang="en-US">
                <a:solidFill>
                  <a:schemeClr val="bg2"/>
                </a:solidFill>
                <a:latin typeface="Arial" charset="0"/>
                <a:ea typeface="ＭＳ Ｐゴシック" charset="0"/>
                <a:cs typeface="ＭＳ Ｐゴシック" charset="0"/>
              </a:rPr>
              <a:t>’</a:t>
            </a:r>
            <a:r>
              <a:rPr lang="en-US">
                <a:solidFill>
                  <a:schemeClr val="bg2"/>
                </a:solidFill>
                <a:latin typeface="Arial" charset="0"/>
                <a:ea typeface="ＭＳ Ｐゴシック" charset="0"/>
                <a:cs typeface="ＭＳ Ｐゴシック" charset="0"/>
              </a:rPr>
              <a:t>t Earth be at the center?</a:t>
            </a:r>
            <a:endParaRPr lang="en-US">
              <a:latin typeface="Arial" charset="0"/>
              <a:ea typeface="ＭＳ Ｐゴシック" charset="0"/>
              <a:cs typeface="ＭＳ Ｐゴシック" charset="0"/>
            </a:endParaRPr>
          </a:p>
        </p:txBody>
      </p:sp>
      <p:pic>
        <p:nvPicPr>
          <p:cNvPr id="70659" name="Picture 5" descr="ang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
            <a:ext cx="2819400" cy="217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60" name="Rectangle 7"/>
          <p:cNvSpPr>
            <a:spLocks noChangeArrowheads="1"/>
          </p:cNvSpPr>
          <p:nvPr/>
        </p:nvSpPr>
        <p:spPr bwMode="auto">
          <a:xfrm>
            <a:off x="0" y="3200400"/>
            <a:ext cx="9144000" cy="36576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70661" name="Picture 8" descr="hell-2-by-jack-chick"/>
          <p:cNvPicPr>
            <a:picLocks noChangeAspect="1" noChangeArrowheads="1"/>
          </p:cNvPicPr>
          <p:nvPr/>
        </p:nvPicPr>
        <p:blipFill>
          <a:blip r:embed="rId4">
            <a:lum contrast="48000"/>
            <a:extLst>
              <a:ext uri="{28A0092B-C50C-407E-A947-70E740481C1C}">
                <a14:useLocalDpi xmlns:a14="http://schemas.microsoft.com/office/drawing/2010/main" val="0"/>
              </a:ext>
            </a:extLst>
          </a:blip>
          <a:srcRect r="1428"/>
          <a:stretch>
            <a:fillRect/>
          </a:stretch>
        </p:blipFill>
        <p:spPr bwMode="auto">
          <a:xfrm>
            <a:off x="3733800" y="3352800"/>
            <a:ext cx="5410200" cy="3351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662" name="Picture 10" descr="st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00400"/>
            <a:ext cx="36576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Content Placeholder 5" descr="coin.jpg"/>
          <p:cNvPicPr>
            <a:picLocks noGrp="1" noChangeAspect="1"/>
          </p:cNvPicPr>
          <p:nvPr>
            <p:ph sz="half" idx="1"/>
          </p:nvPr>
        </p:nvPicPr>
        <p:blipFill>
          <a:blip r:embed="rId2">
            <a:extLst>
              <a:ext uri="{28A0092B-C50C-407E-A947-70E740481C1C}">
                <a14:useLocalDpi xmlns:a14="http://schemas.microsoft.com/office/drawing/2010/main" val="0"/>
              </a:ext>
            </a:extLst>
          </a:blip>
          <a:srcRect l="-9258" r="-9258"/>
          <a:stretch>
            <a:fillRect/>
          </a:stretch>
        </p:blipFill>
        <p:spPr>
          <a:xfrm>
            <a:off x="685800" y="1981200"/>
            <a:ext cx="3810000" cy="3200400"/>
          </a:xfrm>
        </p:spPr>
      </p:pic>
      <p:sp>
        <p:nvSpPr>
          <p:cNvPr id="8" name="Donut 7"/>
          <p:cNvSpPr/>
          <p:nvPr/>
        </p:nvSpPr>
        <p:spPr bwMode="auto">
          <a:xfrm>
            <a:off x="-381000" y="596900"/>
            <a:ext cx="5956300" cy="5956300"/>
          </a:xfrm>
          <a:prstGeom prst="donut">
            <a:avLst/>
          </a:prstGeom>
          <a:solidFill>
            <a:schemeClr val="tx1"/>
          </a:solidFill>
          <a:ln w="9525" cap="flat" cmpd="sng" algn="ctr">
            <a:solidFill>
              <a:schemeClr val="tx1"/>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20484" name="Text Placeholder 3"/>
          <p:cNvSpPr>
            <a:spLocks noGrp="1"/>
          </p:cNvSpPr>
          <p:nvPr>
            <p:ph type="body" sz="half" idx="2"/>
          </p:nvPr>
        </p:nvSpPr>
        <p:spPr/>
        <p:txBody>
          <a:bodyPr/>
          <a:lstStyle/>
          <a:p>
            <a:r>
              <a:rPr lang="en-US" sz="2400">
                <a:solidFill>
                  <a:schemeClr val="bg1"/>
                </a:solidFill>
                <a:latin typeface="Arial" charset="0"/>
                <a:ea typeface="ＭＳ Ｐゴシック" charset="0"/>
                <a:cs typeface="ＭＳ Ｐゴシック" charset="0"/>
              </a:rPr>
              <a:t>Galileo was an Italian physicist, astronomer, mathematician, and philosopher who played a major role in the Scientific Revolution.</a:t>
            </a:r>
          </a:p>
          <a:p>
            <a:r>
              <a:rPr lang="en-US" sz="2400">
                <a:solidFill>
                  <a:schemeClr val="bg1"/>
                </a:solidFill>
                <a:latin typeface="Arial" charset="0"/>
                <a:ea typeface="ＭＳ Ｐゴシック" charset="0"/>
                <a:cs typeface="ＭＳ Ｐゴシック" charset="0"/>
              </a:rPr>
              <a:t>Perhaps more than any other person, Galileo was responsible for the birth of modern science.</a:t>
            </a:r>
          </a:p>
          <a:p>
            <a:endParaRPr lang="en-US" sz="2000">
              <a:latin typeface="Arial" charset="0"/>
              <a:ea typeface="ＭＳ Ｐゴシック" charset="0"/>
              <a:cs typeface="ＭＳ Ｐゴシック" charset="0"/>
            </a:endParaRPr>
          </a:p>
        </p:txBody>
      </p:sp>
      <p:sp>
        <p:nvSpPr>
          <p:cNvPr id="20485" name="Title 1"/>
          <p:cNvSpPr>
            <a:spLocks noGrp="1"/>
          </p:cNvSpPr>
          <p:nvPr>
            <p:ph type="title"/>
          </p:nvPr>
        </p:nvSpPr>
        <p:spPr/>
        <p:txBody>
          <a:bodyPr/>
          <a:lstStyle/>
          <a:p>
            <a:r>
              <a:rPr lang="en-US">
                <a:solidFill>
                  <a:schemeClr val="bg2"/>
                </a:solidFill>
                <a:latin typeface="Arial" charset="0"/>
                <a:ea typeface="ＭＳ Ｐゴシック" charset="0"/>
                <a:cs typeface="ＭＳ Ｐゴシック" charset="0"/>
              </a:rPr>
              <a:t>Galileo</a:t>
            </a:r>
            <a:r>
              <a:rPr lang="ja-JP" altLang="en-US">
                <a:solidFill>
                  <a:schemeClr val="bg2"/>
                </a:solidFill>
                <a:latin typeface="Arial" charset="0"/>
                <a:ea typeface="ＭＳ Ｐゴシック" charset="0"/>
                <a:cs typeface="ＭＳ Ｐゴシック" charset="0"/>
              </a:rPr>
              <a:t>’</a:t>
            </a:r>
            <a:r>
              <a:rPr lang="en-US">
                <a:solidFill>
                  <a:schemeClr val="bg2"/>
                </a:solidFill>
                <a:latin typeface="Arial" charset="0"/>
                <a:ea typeface="ＭＳ Ｐゴシック" charset="0"/>
                <a:cs typeface="ＭＳ Ｐゴシック" charset="0"/>
              </a:rPr>
              <a:t>s importance</a:t>
            </a:r>
          </a:p>
        </p:txBody>
      </p:sp>
      <p:sp>
        <p:nvSpPr>
          <p:cNvPr id="20486" name="TextBox 4"/>
          <p:cNvSpPr txBox="1">
            <a:spLocks noChangeArrowheads="1"/>
          </p:cNvSpPr>
          <p:nvPr/>
        </p:nvSpPr>
        <p:spPr bwMode="auto">
          <a:xfrm>
            <a:off x="685800" y="5562600"/>
            <a:ext cx="3810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a:solidFill>
                  <a:srgbClr val="FFFFFF"/>
                </a:solidFill>
              </a:rPr>
              <a:t>15 February 1564 – 8 January 1642</a:t>
            </a:r>
            <a:endParaRPr lang="en-US" sz="1600">
              <a:solidFill>
                <a:srgbClr val="FFFFFF"/>
              </a:solidFill>
              <a:hlinkClick r:id="rId3"/>
            </a:endParaRPr>
          </a:p>
          <a:p>
            <a:endParaRPr lang="en-US"/>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inqui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200"/>
            <a:ext cx="9144000" cy="718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07" name="Rectangle 2"/>
          <p:cNvSpPr>
            <a:spLocks noGrp="1" noChangeArrowheads="1"/>
          </p:cNvSpPr>
          <p:nvPr>
            <p:ph type="title"/>
          </p:nvPr>
        </p:nvSpPr>
        <p:spPr>
          <a:xfrm>
            <a:off x="685800" y="6019800"/>
            <a:ext cx="7772400" cy="838200"/>
          </a:xfrm>
        </p:spPr>
        <p:txBody>
          <a:bodyPr/>
          <a:lstStyle/>
          <a:p>
            <a:pPr eaLnBrk="1" hangingPunct="1"/>
            <a:r>
              <a:rPr lang="en-US">
                <a:solidFill>
                  <a:srgbClr val="404040"/>
                </a:solidFill>
                <a:latin typeface="Arial" charset="0"/>
                <a:ea typeface="ＭＳ Ｐゴシック" charset="0"/>
                <a:cs typeface="ＭＳ Ｐゴシック" charset="0"/>
              </a:rPr>
              <a:t>The 1632 accusation</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914400"/>
            <a:ext cx="4038600" cy="1219200"/>
          </a:xfrm>
        </p:spPr>
        <p:txBody>
          <a:bodyPr/>
          <a:lstStyle/>
          <a:p>
            <a:pPr eaLnBrk="1" hangingPunct="1"/>
            <a:r>
              <a:rPr lang="en-US">
                <a:solidFill>
                  <a:srgbClr val="808080"/>
                </a:solidFill>
                <a:latin typeface="Arial" charset="0"/>
                <a:ea typeface="ＭＳ Ｐゴシック" charset="0"/>
                <a:cs typeface="ＭＳ Ｐゴシック" charset="0"/>
              </a:rPr>
              <a:t>Suspicion of heresy!</a:t>
            </a:r>
          </a:p>
        </p:txBody>
      </p:sp>
      <p:sp>
        <p:nvSpPr>
          <p:cNvPr id="74755" name="Content Placeholder 4"/>
          <p:cNvSpPr>
            <a:spLocks noGrp="1"/>
          </p:cNvSpPr>
          <p:nvPr>
            <p:ph idx="1"/>
          </p:nvPr>
        </p:nvSpPr>
        <p:spPr>
          <a:xfrm>
            <a:off x="533400" y="2438400"/>
            <a:ext cx="4343400" cy="3657600"/>
          </a:xfrm>
        </p:spPr>
        <p:txBody>
          <a:bodyPr/>
          <a:lstStyle/>
          <a:p>
            <a:pPr eaLnBrk="1" hangingPunct="1">
              <a:buFontTx/>
              <a:buNone/>
            </a:pPr>
            <a:r>
              <a:rPr lang="en-US" sz="2400" dirty="0">
                <a:solidFill>
                  <a:schemeClr val="bg1"/>
                </a:solidFill>
                <a:latin typeface="Arial" charset="0"/>
                <a:ea typeface="ＭＳ Ｐゴシック" charset="0"/>
                <a:cs typeface="ＭＳ Ｐゴシック" charset="0"/>
              </a:rPr>
              <a:t>    </a:t>
            </a:r>
            <a:r>
              <a:rPr lang="en-US" sz="2800" dirty="0">
                <a:solidFill>
                  <a:schemeClr val="bg1"/>
                </a:solidFill>
                <a:latin typeface="Arial" charset="0"/>
                <a:ea typeface="ＭＳ Ｐゴシック" charset="0"/>
                <a:cs typeface="ＭＳ Ｐゴシック" charset="0"/>
              </a:rPr>
              <a:t>Holding and promoting the pernicious doctrine that the sun </a:t>
            </a:r>
            <a:r>
              <a:rPr lang="en-US" sz="2800">
                <a:solidFill>
                  <a:schemeClr val="bg1"/>
                </a:solidFill>
                <a:latin typeface="Arial" charset="0"/>
                <a:ea typeface="ＭＳ Ｐゴシック" charset="0"/>
                <a:cs typeface="ＭＳ Ｐゴシック" charset="0"/>
              </a:rPr>
              <a:t>is </a:t>
            </a:r>
            <a:r>
              <a:rPr lang="en-US" sz="2800" smtClean="0">
                <a:solidFill>
                  <a:schemeClr val="bg1"/>
                </a:solidFill>
                <a:latin typeface="Arial" charset="0"/>
                <a:ea typeface="ＭＳ Ｐゴシック" charset="0"/>
                <a:cs typeface="ＭＳ Ｐゴシック" charset="0"/>
              </a:rPr>
              <a:t>the </a:t>
            </a:r>
            <a:r>
              <a:rPr lang="en-US" sz="2800" dirty="0">
                <a:solidFill>
                  <a:schemeClr val="bg1"/>
                </a:solidFill>
                <a:latin typeface="Arial" charset="0"/>
                <a:ea typeface="ＭＳ Ｐゴシック" charset="0"/>
                <a:cs typeface="ＭＳ Ｐゴシック" charset="0"/>
              </a:rPr>
              <a:t>center of the world, and that the Earth moves and is not the center of the world</a:t>
            </a:r>
            <a:endParaRPr lang="en-US" sz="2800" dirty="0">
              <a:latin typeface="Arial" charset="0"/>
              <a:ea typeface="ＭＳ Ｐゴシック" charset="0"/>
              <a:cs typeface="ＭＳ Ｐゴシック" charset="0"/>
            </a:endParaRPr>
          </a:p>
        </p:txBody>
      </p:sp>
      <p:pic>
        <p:nvPicPr>
          <p:cNvPr id="74756" name="Picture 15" descr="geocentr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914400"/>
            <a:ext cx="2933700" cy="220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4757" name="Picture 16" descr="copernic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733800"/>
            <a:ext cx="2933700"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5778" name="Picture 7" descr="galileo_trial720.jpg"/>
          <p:cNvPicPr>
            <a:picLocks noChangeAspect="1"/>
          </p:cNvPicPr>
          <p:nvPr/>
        </p:nvPicPr>
        <p:blipFill>
          <a:blip r:embed="rId3">
            <a:lum bright="-28000"/>
            <a:extLst>
              <a:ext uri="{28A0092B-C50C-407E-A947-70E740481C1C}">
                <a14:useLocalDpi xmlns:a14="http://schemas.microsoft.com/office/drawing/2010/main" val="0"/>
              </a:ext>
            </a:extLst>
          </a:blip>
          <a:srcRect/>
          <a:stretch>
            <a:fillRect/>
          </a:stretch>
        </p:blipFill>
        <p:spPr bwMode="auto">
          <a:xfrm>
            <a:off x="-947738" y="-74613"/>
            <a:ext cx="10929938" cy="6932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p:txBody>
          <a:bodyPr/>
          <a:lstStyle/>
          <a:p>
            <a:pPr eaLnBrk="1" hangingPunct="1">
              <a:defRPr/>
            </a:pPr>
            <a:r>
              <a:rPr lang="en-US" dirty="0">
                <a:solidFill>
                  <a:schemeClr val="bg1">
                    <a:lumMod val="65000"/>
                  </a:schemeClr>
                </a:solidFill>
              </a:rPr>
              <a:t>Galileo’s trial</a:t>
            </a:r>
          </a:p>
        </p:txBody>
      </p:sp>
      <p:sp>
        <p:nvSpPr>
          <p:cNvPr id="75780" name="Rectangle 3"/>
          <p:cNvSpPr>
            <a:spLocks noGrp="1" noChangeArrowheads="1"/>
          </p:cNvSpPr>
          <p:nvPr>
            <p:ph sz="half" idx="2"/>
          </p:nvPr>
        </p:nvSpPr>
        <p:spPr>
          <a:xfrm>
            <a:off x="457200" y="1447800"/>
            <a:ext cx="4040188" cy="4678363"/>
          </a:xfrm>
        </p:spPr>
        <p:txBody>
          <a:bodyPr/>
          <a:lstStyle/>
          <a:p>
            <a:pPr eaLnBrk="1" hangingPunct="1"/>
            <a:r>
              <a:rPr lang="en-US">
                <a:solidFill>
                  <a:schemeClr val="bg1"/>
                </a:solidFill>
                <a:latin typeface="Arial" charset="0"/>
                <a:ea typeface="ＭＳ Ｐゴシック" charset="0"/>
                <a:cs typeface="ＭＳ Ｐゴシック" charset="0"/>
              </a:rPr>
              <a:t>Hinged on a literal interpretation of Biblical texts* (</a:t>
            </a:r>
            <a:r>
              <a:rPr lang="ja-JP" altLang="en-US">
                <a:solidFill>
                  <a:schemeClr val="bg1"/>
                </a:solidFill>
                <a:latin typeface="Arial" charset="0"/>
                <a:ea typeface="ＭＳ Ｐゴシック" charset="0"/>
                <a:cs typeface="ＭＳ Ｐゴシック" charset="0"/>
              </a:rPr>
              <a:t>“</a:t>
            </a:r>
            <a:r>
              <a:rPr lang="en-US">
                <a:solidFill>
                  <a:schemeClr val="bg1"/>
                </a:solidFill>
                <a:latin typeface="Arial" charset="0"/>
                <a:ea typeface="ＭＳ Ｐゴシック" charset="0"/>
                <a:cs typeface="ＭＳ Ｐゴシック" charset="0"/>
              </a:rPr>
              <a:t>Sun, stand thou still upon Gibeon; and thou, Moon, over the valley of Ajalon.</a:t>
            </a:r>
            <a:r>
              <a:rPr lang="ja-JP" altLang="en-US">
                <a:solidFill>
                  <a:schemeClr val="bg1"/>
                </a:solidFill>
                <a:latin typeface="Arial" charset="0"/>
                <a:ea typeface="ＭＳ Ｐゴシック" charset="0"/>
                <a:cs typeface="ＭＳ Ｐゴシック" charset="0"/>
              </a:rPr>
              <a:t>”</a:t>
            </a:r>
            <a:r>
              <a:rPr lang="en-US">
                <a:solidFill>
                  <a:schemeClr val="bg1"/>
                </a:solidFill>
                <a:latin typeface="Arial" charset="0"/>
                <a:ea typeface="ＭＳ Ｐゴシック" charset="0"/>
                <a:cs typeface="ＭＳ Ｐゴシック" charset="0"/>
              </a:rPr>
              <a:t> Joshua 10:12, KJV)</a:t>
            </a:r>
          </a:p>
        </p:txBody>
      </p:sp>
      <p:sp>
        <p:nvSpPr>
          <p:cNvPr id="75781" name="Content Placeholder 6"/>
          <p:cNvSpPr>
            <a:spLocks noGrp="1"/>
          </p:cNvSpPr>
          <p:nvPr>
            <p:ph sz="quarter" idx="4"/>
          </p:nvPr>
        </p:nvSpPr>
        <p:spPr>
          <a:xfrm>
            <a:off x="4645025" y="1447800"/>
            <a:ext cx="4041775" cy="4678363"/>
          </a:xfrm>
        </p:spPr>
        <p:txBody>
          <a:bodyPr/>
          <a:lstStyle/>
          <a:p>
            <a:r>
              <a:rPr lang="en-US">
                <a:solidFill>
                  <a:schemeClr val="bg1"/>
                </a:solidFill>
                <a:latin typeface="Arial" charset="0"/>
                <a:ea typeface="ＭＳ Ｐゴシック" charset="0"/>
                <a:cs typeface="ＭＳ Ｐゴシック" charset="0"/>
              </a:rPr>
              <a:t>Condemnation based on faulty records of 1616 meeting with Robert Cardinal Bellarmine made by the Holy Office</a:t>
            </a:r>
          </a:p>
          <a:p>
            <a:r>
              <a:rPr lang="en-US">
                <a:solidFill>
                  <a:schemeClr val="bg1"/>
                </a:solidFill>
                <a:latin typeface="Arial" charset="0"/>
                <a:ea typeface="ＭＳ Ｐゴシック" charset="0"/>
                <a:cs typeface="ＭＳ Ｐゴシック" charset="0"/>
              </a:rPr>
              <a:t>Also based on </a:t>
            </a:r>
            <a:r>
              <a:rPr lang="ja-JP" altLang="en-US">
                <a:solidFill>
                  <a:schemeClr val="bg1"/>
                </a:solidFill>
                <a:latin typeface="Arial" charset="0"/>
                <a:ea typeface="ＭＳ Ｐゴシック" charset="0"/>
                <a:cs typeface="ＭＳ Ｐゴシック" charset="0"/>
              </a:rPr>
              <a:t>“</a:t>
            </a:r>
            <a:r>
              <a:rPr lang="en-US">
                <a:solidFill>
                  <a:schemeClr val="bg1"/>
                </a:solidFill>
                <a:latin typeface="Arial" charset="0"/>
                <a:ea typeface="ＭＳ Ｐゴシック" charset="0"/>
                <a:cs typeface="ＭＳ Ｐゴシック" charset="0"/>
              </a:rPr>
              <a:t>secret prohibition</a:t>
            </a:r>
            <a:r>
              <a:rPr lang="ja-JP" altLang="en-US">
                <a:solidFill>
                  <a:schemeClr val="bg1"/>
                </a:solidFill>
                <a:latin typeface="Arial" charset="0"/>
                <a:ea typeface="ＭＳ Ｐゴシック" charset="0"/>
                <a:cs typeface="ＭＳ Ｐゴシック" charset="0"/>
              </a:rPr>
              <a:t>”</a:t>
            </a:r>
            <a:r>
              <a:rPr lang="en-US">
                <a:solidFill>
                  <a:schemeClr val="bg1"/>
                </a:solidFill>
                <a:latin typeface="Arial" charset="0"/>
                <a:ea typeface="ＭＳ Ｐゴシック" charset="0"/>
                <a:cs typeface="ＭＳ Ｐゴシック" charset="0"/>
              </a:rPr>
              <a:t> of 1623 arising from visit with Pope Urban VIII</a:t>
            </a:r>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sp>
        <p:nvSpPr>
          <p:cNvPr id="7" name="TextBox 6"/>
          <p:cNvSpPr txBox="1"/>
          <p:nvPr/>
        </p:nvSpPr>
        <p:spPr>
          <a:xfrm>
            <a:off x="-914400" y="6172200"/>
            <a:ext cx="10820400" cy="461963"/>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FFFFFF"/>
                </a:solidFill>
                <a:effectLst>
                  <a:outerShdw blurRad="38100" dist="38100" dir="2700000" algn="tl">
                    <a:srgbClr val="808080"/>
                  </a:outerShdw>
                </a:effectLst>
              </a:rPr>
              <a:t>* 1 Chronicles 16:30; Psalms 93;1; 96;10; and 104:5</a:t>
            </a:r>
            <a:endParaRPr lang="en-US">
              <a:effectLst>
                <a:outerShdw blurRad="38100" dist="38100" dir="2700000" algn="tl">
                  <a:srgbClr val="FFFFFF"/>
                </a:outerShdw>
              </a:effectLst>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galileotrial-450x341"/>
          <p:cNvPicPr>
            <a:picLocks noChangeAspect="1" noChangeArrowheads="1"/>
          </p:cNvPicPr>
          <p:nvPr/>
        </p:nvPicPr>
        <p:blipFill>
          <a:blip r:embed="rId3">
            <a:lum bright="-26000"/>
            <a:extLst>
              <a:ext uri="{28A0092B-C50C-407E-A947-70E740481C1C}">
                <a14:useLocalDpi xmlns:a14="http://schemas.microsoft.com/office/drawing/2010/main" val="0"/>
              </a:ext>
            </a:extLst>
          </a:blip>
          <a:srcRect b="2112"/>
          <a:stretch>
            <a:fillRect/>
          </a:stretch>
        </p:blipFill>
        <p:spPr bwMode="auto">
          <a:xfrm>
            <a:off x="0" y="0"/>
            <a:ext cx="92456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3" name="Rectangle 2"/>
          <p:cNvSpPr>
            <a:spLocks noGrp="1" noChangeArrowheads="1"/>
          </p:cNvSpPr>
          <p:nvPr>
            <p:ph type="title"/>
          </p:nvPr>
        </p:nvSpPr>
        <p:spPr/>
        <p:txBody>
          <a:bodyPr/>
          <a:lstStyle/>
          <a:p>
            <a:pPr eaLnBrk="1" hangingPunct="1">
              <a:defRPr/>
            </a:pPr>
            <a:r>
              <a:rPr lang="en-US" dirty="0" smtClean="0">
                <a:solidFill>
                  <a:schemeClr val="bg1">
                    <a:lumMod val="65000"/>
                  </a:schemeClr>
                </a:solidFill>
              </a:rPr>
              <a:t>Galileo’s defense</a:t>
            </a:r>
          </a:p>
        </p:txBody>
      </p:sp>
      <p:sp>
        <p:nvSpPr>
          <p:cNvPr id="77828" name="Rectangle 3"/>
          <p:cNvSpPr>
            <a:spLocks noGrp="1" noChangeArrowheads="1"/>
          </p:cNvSpPr>
          <p:nvPr>
            <p:ph type="body" idx="1"/>
          </p:nvPr>
        </p:nvSpPr>
        <p:spPr>
          <a:xfrm>
            <a:off x="685800" y="1981200"/>
            <a:ext cx="7924800" cy="4114800"/>
          </a:xfrm>
        </p:spPr>
        <p:txBody>
          <a:bodyPr/>
          <a:lstStyle/>
          <a:p>
            <a:pPr eaLnBrk="1" hangingPunct="1"/>
            <a:r>
              <a:rPr lang="en-US" sz="2800" dirty="0">
                <a:solidFill>
                  <a:srgbClr val="FFFFFF"/>
                </a:solidFill>
                <a:latin typeface="Arial" charset="0"/>
                <a:ea typeface="ＭＳ Ｐゴシック" charset="0"/>
                <a:cs typeface="ＭＳ Ｐゴシック" charset="0"/>
              </a:rPr>
              <a:t>Ecclesiastical approbation for publication of </a:t>
            </a:r>
            <a:r>
              <a:rPr lang="en-US" sz="2400" i="1" dirty="0">
                <a:solidFill>
                  <a:srgbClr val="FFFFFF"/>
                </a:solidFill>
                <a:latin typeface="Arial" charset="0"/>
                <a:ea typeface="ＭＳ Ｐゴシック" charset="0"/>
                <a:cs typeface="ＭＳ Ｐゴシック" charset="0"/>
              </a:rPr>
              <a:t>Dialogues Concerning Two Chief World Systems</a:t>
            </a:r>
            <a:endParaRPr lang="en-US" sz="2800" i="1" dirty="0">
              <a:solidFill>
                <a:srgbClr val="FFFFFF"/>
              </a:solidFill>
              <a:latin typeface="Arial" charset="0"/>
              <a:ea typeface="ＭＳ Ｐゴシック" charset="0"/>
              <a:cs typeface="ＭＳ Ｐゴシック" charset="0"/>
            </a:endParaRPr>
          </a:p>
          <a:p>
            <a:pPr eaLnBrk="1" hangingPunct="1"/>
            <a:r>
              <a:rPr lang="ja-JP" altLang="en-US" sz="2800" dirty="0">
                <a:solidFill>
                  <a:srgbClr val="FFFFFF"/>
                </a:solidFill>
                <a:latin typeface="Arial" charset="0"/>
                <a:ea typeface="ＭＳ Ｐゴシック" charset="0"/>
                <a:cs typeface="ＭＳ Ｐゴシック" charset="0"/>
              </a:rPr>
              <a:t>“</a:t>
            </a:r>
            <a:r>
              <a:rPr lang="en-US" sz="2800" dirty="0">
                <a:solidFill>
                  <a:srgbClr val="FFFFFF"/>
                </a:solidFill>
                <a:latin typeface="Arial" charset="0"/>
                <a:ea typeface="ＭＳ Ｐゴシック" charset="0"/>
                <a:cs typeface="ＭＳ Ｐゴシック" charset="0"/>
              </a:rPr>
              <a:t>The intention of the Holy Spirit is to teach how to go to heaven, not how go the heavens.</a:t>
            </a:r>
            <a:r>
              <a:rPr lang="ja-JP" altLang="en-US" sz="2800" dirty="0" smtClean="0">
                <a:solidFill>
                  <a:srgbClr val="FFFFFF"/>
                </a:solidFill>
                <a:latin typeface="Arial" charset="0"/>
                <a:ea typeface="ＭＳ Ｐゴシック" charset="0"/>
                <a:cs typeface="ＭＳ Ｐゴシック" charset="0"/>
              </a:rPr>
              <a:t>”</a:t>
            </a:r>
            <a:r>
              <a:rPr lang="en-US" altLang="ja-JP" sz="2800" dirty="0" smtClean="0">
                <a:solidFill>
                  <a:srgbClr val="FFFFFF"/>
                </a:solidFill>
                <a:latin typeface="Arial" charset="0"/>
                <a:ea typeface="ＭＳ Ｐゴシック" charset="0"/>
                <a:cs typeface="ＭＳ Ｐゴシック" charset="0"/>
              </a:rPr>
              <a:t> Cardinal </a:t>
            </a:r>
            <a:r>
              <a:rPr lang="en-US" altLang="ja-JP" sz="2800" dirty="0" err="1" smtClean="0">
                <a:solidFill>
                  <a:srgbClr val="FFFFFF"/>
                </a:solidFill>
                <a:latin typeface="Arial" charset="0"/>
                <a:ea typeface="ＭＳ Ｐゴシック" charset="0"/>
                <a:cs typeface="ＭＳ Ｐゴシック" charset="0"/>
              </a:rPr>
              <a:t>Piccolomini</a:t>
            </a:r>
            <a:endParaRPr lang="en-US" sz="2800" dirty="0" smtClean="0">
              <a:solidFill>
                <a:srgbClr val="FFFFFF"/>
              </a:solidFill>
              <a:latin typeface="Arial" charset="0"/>
              <a:ea typeface="ＭＳ Ｐゴシック" charset="0"/>
              <a:cs typeface="ＭＳ Ｐゴシック" charset="0"/>
            </a:endParaRPr>
          </a:p>
          <a:p>
            <a:pPr eaLnBrk="1" hangingPunct="1"/>
            <a:r>
              <a:rPr lang="en-US" sz="2800" dirty="0">
                <a:solidFill>
                  <a:srgbClr val="FFFFFF"/>
                </a:solidFill>
                <a:latin typeface="Arial" charset="0"/>
                <a:ea typeface="ＭＳ Ｐゴシック" charset="0"/>
                <a:cs typeface="ＭＳ Ｐゴシック" charset="0"/>
              </a:rPr>
              <a:t>A 1616 letter from Robert Cardinal </a:t>
            </a:r>
            <a:r>
              <a:rPr lang="en-US" sz="2800" dirty="0" err="1">
                <a:solidFill>
                  <a:srgbClr val="FFFFFF"/>
                </a:solidFill>
                <a:latin typeface="Arial" charset="0"/>
                <a:ea typeface="ＭＳ Ｐゴシック" charset="0"/>
                <a:cs typeface="ＭＳ Ｐゴシック" charset="0"/>
              </a:rPr>
              <a:t>Bellarmine</a:t>
            </a:r>
            <a:endParaRPr lang="en-US" sz="2800" dirty="0">
              <a:solidFill>
                <a:srgbClr val="FFFFFF"/>
              </a:solidFill>
              <a:latin typeface="Arial" charset="0"/>
              <a:ea typeface="ＭＳ Ｐゴシック" charset="0"/>
              <a:cs typeface="ＭＳ Ｐゴシック" charset="0"/>
            </a:endParaRPr>
          </a:p>
          <a:p>
            <a:pPr eaLnBrk="1" hangingPunct="1"/>
            <a:r>
              <a:rPr lang="en-US" sz="2800" dirty="0">
                <a:solidFill>
                  <a:srgbClr val="FFFFFF"/>
                </a:solidFill>
                <a:latin typeface="Arial" charset="0"/>
                <a:ea typeface="ＭＳ Ｐゴシック" charset="0"/>
                <a:cs typeface="ＭＳ Ｐゴシック" charset="0"/>
              </a:rPr>
              <a:t>Supposedly incontrovertible evidence was not admissible in the trial:</a:t>
            </a:r>
          </a:p>
          <a:p>
            <a:pPr lvl="1" eaLnBrk="1" hangingPunct="1"/>
            <a:r>
              <a:rPr lang="en-US" sz="1800" dirty="0">
                <a:solidFill>
                  <a:srgbClr val="FFFFFF"/>
                </a:solidFill>
                <a:latin typeface="Arial" charset="0"/>
                <a:ea typeface="ＭＳ Ｐゴシック" charset="0"/>
              </a:rPr>
              <a:t>telescopic observations of Venus, Mars, and Jupiter</a:t>
            </a:r>
          </a:p>
          <a:p>
            <a:pPr lvl="1" eaLnBrk="1" hangingPunct="1"/>
            <a:r>
              <a:rPr lang="en-US" sz="1800" dirty="0">
                <a:solidFill>
                  <a:srgbClr val="FFFFFF"/>
                </a:solidFill>
                <a:latin typeface="Arial" charset="0"/>
                <a:ea typeface="ＭＳ Ｐゴシック" charset="0"/>
              </a:rPr>
              <a:t>1604 nova and explanation of the Earth</a:t>
            </a:r>
            <a:r>
              <a:rPr lang="ja-JP" altLang="en-US" sz="1800" dirty="0">
                <a:solidFill>
                  <a:srgbClr val="FFFFFF"/>
                </a:solidFill>
                <a:latin typeface="Arial" charset="0"/>
                <a:ea typeface="ＭＳ Ｐゴシック" charset="0"/>
              </a:rPr>
              <a:t>’</a:t>
            </a:r>
            <a:r>
              <a:rPr lang="en-US" sz="1800" dirty="0" err="1">
                <a:solidFill>
                  <a:srgbClr val="FFFFFF"/>
                </a:solidFill>
                <a:latin typeface="Arial" charset="0"/>
                <a:ea typeface="ＭＳ Ｐゴシック" charset="0"/>
              </a:rPr>
              <a:t>s</a:t>
            </a:r>
            <a:r>
              <a:rPr lang="en-US" sz="1800" dirty="0">
                <a:solidFill>
                  <a:srgbClr val="FFFFFF"/>
                </a:solidFill>
                <a:latin typeface="Arial" charset="0"/>
                <a:ea typeface="ＭＳ Ｐゴシック" charset="0"/>
              </a:rPr>
              <a:t> tides</a:t>
            </a:r>
          </a:p>
          <a:p>
            <a:pPr lvl="1" eaLnBrk="1" hangingPunct="1"/>
            <a:r>
              <a:rPr lang="en-US" sz="1800" dirty="0">
                <a:solidFill>
                  <a:srgbClr val="FFFFFF"/>
                </a:solidFill>
                <a:latin typeface="Arial" charset="0"/>
                <a:ea typeface="ＭＳ Ｐゴシック" charset="0"/>
              </a:rPr>
              <a:t>evidence showing Aristotle was wrong about motion</a:t>
            </a:r>
          </a:p>
          <a:p>
            <a:pPr eaLnBrk="1" hangingPunct="1"/>
            <a:endParaRPr lang="en-US" sz="2800" dirty="0">
              <a:solidFill>
                <a:srgbClr val="FFFFFF"/>
              </a:solidFill>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9874" name="Picture 3" descr="fire.jpg"/>
          <p:cNvPicPr>
            <a:picLocks noChangeAspect="1"/>
          </p:cNvPicPr>
          <p:nvPr/>
        </p:nvPicPr>
        <p:blipFill>
          <a:blip r:embed="rId3">
            <a:lum brigh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75" name="Rectangle 2"/>
          <p:cNvSpPr>
            <a:spLocks noGrp="1" noChangeArrowheads="1"/>
          </p:cNvSpPr>
          <p:nvPr>
            <p:ph type="title"/>
          </p:nvPr>
        </p:nvSpPr>
        <p:spPr/>
        <p:txBody>
          <a:bodyPr/>
          <a:lstStyle/>
          <a:p>
            <a:pPr eaLnBrk="1" hangingPunct="1"/>
            <a:r>
              <a:rPr lang="en-US">
                <a:solidFill>
                  <a:schemeClr val="bg2"/>
                </a:solidFill>
                <a:latin typeface="Arial" charset="0"/>
                <a:ea typeface="ＭＳ Ｐゴシック" charset="0"/>
                <a:cs typeface="ＭＳ Ｐゴシック" charset="0"/>
              </a:rPr>
              <a:t>The majority opinion</a:t>
            </a:r>
            <a:endParaRPr lang="en-US">
              <a:latin typeface="Arial" charset="0"/>
              <a:ea typeface="ＭＳ Ｐゴシック" charset="0"/>
              <a:cs typeface="ＭＳ Ｐゴシック" charset="0"/>
            </a:endParaRPr>
          </a:p>
        </p:txBody>
      </p:sp>
      <p:sp>
        <p:nvSpPr>
          <p:cNvPr id="79876" name="Rectangle 3"/>
          <p:cNvSpPr>
            <a:spLocks noGrp="1" noChangeArrowheads="1"/>
          </p:cNvSpPr>
          <p:nvPr>
            <p:ph type="body" idx="1"/>
          </p:nvPr>
        </p:nvSpPr>
        <p:spPr>
          <a:xfrm>
            <a:off x="685800" y="1676400"/>
            <a:ext cx="7772400" cy="4419600"/>
          </a:xfrm>
        </p:spPr>
        <p:txBody>
          <a:bodyPr/>
          <a:lstStyle/>
          <a:p>
            <a:pPr eaLnBrk="1" hangingPunct="1">
              <a:lnSpc>
                <a:spcPct val="90000"/>
              </a:lnSpc>
              <a:buFontTx/>
              <a:buNone/>
            </a:pPr>
            <a:r>
              <a:rPr lang="en-US" sz="2800">
                <a:solidFill>
                  <a:schemeClr val="bg1"/>
                </a:solidFill>
                <a:latin typeface="Arial" charset="0"/>
                <a:ea typeface="ＭＳ Ｐゴシック" charset="0"/>
                <a:cs typeface="ＭＳ Ｐゴシック" charset="0"/>
              </a:rPr>
              <a:t>   Our final sentence: We pronounce, judge, and declare, that you, the said Galileo . . . have rendered yourself vehemently suspected by this Holy Office of heresy, that is, of having believed and held the doctrine (which is false and contrary to the Holy and Divine Scriptures) that the sun is the center of the world, and that it does not move from east to west, and that the earth does move, and is not the center of the world; also, that an opinion can be held and supported as…</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2" name="Picture 2" descr="fire.jpg"/>
          <p:cNvPicPr>
            <a:picLocks noChangeAspect="1"/>
          </p:cNvPicPr>
          <p:nvPr/>
        </p:nvPicPr>
        <p:blipFill>
          <a:blip r:embed="rId2">
            <a:lum brigh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23" name="Rectangle 5"/>
          <p:cNvSpPr>
            <a:spLocks noGrp="1" noChangeArrowheads="1"/>
          </p:cNvSpPr>
          <p:nvPr>
            <p:ph type="body" idx="1"/>
          </p:nvPr>
        </p:nvSpPr>
        <p:spPr>
          <a:xfrm>
            <a:off x="685800" y="685800"/>
            <a:ext cx="7772400" cy="5410200"/>
          </a:xfrm>
        </p:spPr>
        <p:txBody>
          <a:bodyPr/>
          <a:lstStyle/>
          <a:p>
            <a:pPr eaLnBrk="1" hangingPunct="1">
              <a:lnSpc>
                <a:spcPct val="90000"/>
              </a:lnSpc>
              <a:buFontTx/>
              <a:buNone/>
            </a:pPr>
            <a:r>
              <a:rPr lang="en-US" sz="2800">
                <a:solidFill>
                  <a:schemeClr val="bg1"/>
                </a:solidFill>
                <a:latin typeface="Arial" charset="0"/>
                <a:ea typeface="ＭＳ Ｐゴシック" charset="0"/>
                <a:cs typeface="ＭＳ Ｐゴシック" charset="0"/>
              </a:rPr>
              <a:t>…probable, after it has been declared and finally decreed contrary to Holy Scripture, and, consequently, that you have incurred all the censures and penalties enjoined and promulgated in the sacred canons and other general and particular constituents against delinquents of this description. From which it is Our pleasure that you be absolved, provided that with a sincere heart and unfeigned faith, in Our presence, you abjure, curse, and detest the said error and heresies, and every other error and heresy contrary to the Catholic and Apostolic Church of Rome.</a:t>
            </a:r>
            <a:endParaRPr lang="en-US" sz="2800">
              <a:latin typeface="Arial" charset="0"/>
              <a:ea typeface="ＭＳ Ｐゴシック" charset="0"/>
              <a:cs typeface="ＭＳ Ｐゴシック" charset="0"/>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solidFill>
                  <a:schemeClr val="bg2"/>
                </a:solidFill>
                <a:latin typeface="Arial" charset="0"/>
                <a:ea typeface="ＭＳ Ｐゴシック" charset="0"/>
                <a:cs typeface="ＭＳ Ｐゴシック" charset="0"/>
              </a:rPr>
              <a:t>Galileo recants under threat</a:t>
            </a:r>
            <a:endParaRPr lang="en-US">
              <a:latin typeface="Arial" charset="0"/>
              <a:ea typeface="ＭＳ Ｐゴシック" charset="0"/>
              <a:cs typeface="ＭＳ Ｐゴシック" charset="0"/>
            </a:endParaRPr>
          </a:p>
        </p:txBody>
      </p:sp>
      <p:pic>
        <p:nvPicPr>
          <p:cNvPr id="82947" name="Picture 6" descr="galileo_harrs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54413"/>
            <a:ext cx="2133600" cy="284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948" name="Picture 7" descr="recan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828800"/>
            <a:ext cx="4648200" cy="282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949" name="Picture 4" descr="Gallileo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600200"/>
            <a:ext cx="294005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50" name="TextBox 5"/>
          <p:cNvSpPr txBox="1">
            <a:spLocks noChangeArrowheads="1"/>
          </p:cNvSpPr>
          <p:nvPr/>
        </p:nvSpPr>
        <p:spPr bwMode="auto">
          <a:xfrm>
            <a:off x="381000" y="4876800"/>
            <a:ext cx="45720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chemeClr val="bg1"/>
                </a:solidFill>
              </a:rPr>
              <a:t>Pope Urban VIII does not sign the condemnation of Galileo</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994" name="Title 1"/>
          <p:cNvSpPr>
            <a:spLocks noGrp="1"/>
          </p:cNvSpPr>
          <p:nvPr>
            <p:ph type="title"/>
          </p:nvPr>
        </p:nvSpPr>
        <p:spPr>
          <a:xfrm>
            <a:off x="0" y="609600"/>
            <a:ext cx="4953000" cy="1143000"/>
          </a:xfrm>
        </p:spPr>
        <p:txBody>
          <a:bodyPr/>
          <a:lstStyle/>
          <a:p>
            <a:r>
              <a:rPr lang="en-US">
                <a:solidFill>
                  <a:schemeClr val="bg2"/>
                </a:solidFill>
                <a:latin typeface="Arial" charset="0"/>
                <a:ea typeface="ＭＳ Ｐゴシック" charset="0"/>
                <a:cs typeface="ＭＳ Ｐゴシック" charset="0"/>
              </a:rPr>
              <a:t>The sentence</a:t>
            </a:r>
          </a:p>
        </p:txBody>
      </p:sp>
      <p:sp>
        <p:nvSpPr>
          <p:cNvPr id="84995" name="Content Placeholder 2"/>
          <p:cNvSpPr>
            <a:spLocks noGrp="1"/>
          </p:cNvSpPr>
          <p:nvPr>
            <p:ph sz="half" idx="1"/>
          </p:nvPr>
        </p:nvSpPr>
        <p:spPr>
          <a:xfrm>
            <a:off x="685800" y="1981200"/>
            <a:ext cx="3733800" cy="4114800"/>
          </a:xfrm>
        </p:spPr>
        <p:txBody>
          <a:bodyPr/>
          <a:lstStyle/>
          <a:p>
            <a:r>
              <a:rPr lang="en-US" sz="2400" dirty="0">
                <a:solidFill>
                  <a:schemeClr val="bg1"/>
                </a:solidFill>
                <a:latin typeface="Arial" charset="0"/>
                <a:ea typeface="ＭＳ Ｐゴシック" charset="0"/>
                <a:cs typeface="ＭＳ Ｐゴシック" charset="0"/>
              </a:rPr>
              <a:t>Recite the seven penitential psalms once/week for 3 yrs</a:t>
            </a:r>
          </a:p>
          <a:p>
            <a:r>
              <a:rPr lang="en-US" sz="2400" dirty="0">
                <a:solidFill>
                  <a:schemeClr val="bg1"/>
                </a:solidFill>
                <a:latin typeface="Arial" charset="0"/>
                <a:ea typeface="ＭＳ Ｐゴシック" charset="0"/>
                <a:cs typeface="ＭＳ Ｐゴシック" charset="0"/>
              </a:rPr>
              <a:t>Formal prison of Holy Office (changed to house arrest for the remainder of his life)</a:t>
            </a:r>
          </a:p>
          <a:p>
            <a:r>
              <a:rPr lang="en-US" sz="2400" i="1" dirty="0">
                <a:solidFill>
                  <a:schemeClr val="bg1"/>
                </a:solidFill>
                <a:latin typeface="Arial" charset="0"/>
                <a:ea typeface="ＭＳ Ｐゴシック" charset="0"/>
                <a:cs typeface="ＭＳ Ｐゴシック" charset="0"/>
              </a:rPr>
              <a:t>Dialogues </a:t>
            </a:r>
            <a:r>
              <a:rPr lang="en-US" sz="2400" dirty="0">
                <a:solidFill>
                  <a:schemeClr val="bg1"/>
                </a:solidFill>
                <a:latin typeface="Arial" charset="0"/>
                <a:ea typeface="ＭＳ Ｐゴシック" charset="0"/>
                <a:cs typeface="ＭＳ Ｐゴシック" charset="0"/>
              </a:rPr>
              <a:t>put on </a:t>
            </a:r>
            <a:r>
              <a:rPr lang="en-US" sz="2400" i="1" dirty="0">
                <a:solidFill>
                  <a:schemeClr val="bg1"/>
                </a:solidFill>
                <a:latin typeface="Arial" charset="0"/>
                <a:ea typeface="ＭＳ Ｐゴシック" charset="0"/>
                <a:cs typeface="ＭＳ Ｐゴシック" charset="0"/>
              </a:rPr>
              <a:t>Index of Forbidden Books</a:t>
            </a:r>
          </a:p>
          <a:p>
            <a:r>
              <a:rPr lang="en-US" sz="2400" dirty="0">
                <a:solidFill>
                  <a:schemeClr val="bg1"/>
                </a:solidFill>
                <a:latin typeface="Arial" charset="0"/>
                <a:ea typeface="ＭＳ Ｐゴシック" charset="0"/>
                <a:cs typeface="ＭＳ Ｐゴシック" charset="0"/>
              </a:rPr>
              <a:t>Wide publication of his recantation</a:t>
            </a:r>
          </a:p>
        </p:txBody>
      </p:sp>
      <p:pic>
        <p:nvPicPr>
          <p:cNvPr id="84996" name="Content Placeholder 4" descr="grand_inquisitor.jpg"/>
          <p:cNvPicPr>
            <a:picLocks noGrp="1" noChangeAspect="1"/>
          </p:cNvPicPr>
          <p:nvPr>
            <p:ph sz="half" idx="2"/>
          </p:nvPr>
        </p:nvPicPr>
        <p:blipFill>
          <a:blip r:embed="rId2">
            <a:extLst>
              <a:ext uri="{28A0092B-C50C-407E-A947-70E740481C1C}">
                <a14:useLocalDpi xmlns:a14="http://schemas.microsoft.com/office/drawing/2010/main" val="0"/>
              </a:ext>
            </a:extLst>
          </a:blip>
          <a:srcRect l="-24384" r="-24384"/>
          <a:stretch>
            <a:fillRect/>
          </a:stretch>
        </p:blipFill>
        <p:spPr>
          <a:xfrm>
            <a:off x="3886200" y="0"/>
            <a:ext cx="6350000" cy="6858000"/>
          </a:xfrm>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solidFill>
                  <a:schemeClr val="bg2"/>
                </a:solidFill>
                <a:latin typeface="Arial" charset="0"/>
                <a:ea typeface="ＭＳ Ｐゴシック" charset="0"/>
                <a:cs typeface="ＭＳ Ｐゴシック" charset="0"/>
              </a:rPr>
              <a:t>What Galileo did not do…</a:t>
            </a:r>
            <a:endParaRPr lang="en-US">
              <a:latin typeface="Arial" charset="0"/>
              <a:ea typeface="ＭＳ Ｐゴシック" charset="0"/>
              <a:cs typeface="ＭＳ Ｐゴシック" charset="0"/>
            </a:endParaRPr>
          </a:p>
        </p:txBody>
      </p:sp>
      <p:sp>
        <p:nvSpPr>
          <p:cNvPr id="86019" name="Rectangle 3"/>
          <p:cNvSpPr>
            <a:spLocks noGrp="1" noChangeArrowheads="1"/>
          </p:cNvSpPr>
          <p:nvPr>
            <p:ph type="body" idx="1"/>
          </p:nvPr>
        </p:nvSpPr>
        <p:spPr>
          <a:xfrm>
            <a:off x="685800" y="1981200"/>
            <a:ext cx="5715000" cy="4114800"/>
          </a:xfrm>
        </p:spPr>
        <p:txBody>
          <a:bodyPr/>
          <a:lstStyle/>
          <a:p>
            <a:pPr eaLnBrk="1" hangingPunct="1">
              <a:lnSpc>
                <a:spcPct val="90000"/>
              </a:lnSpc>
            </a:pPr>
            <a:r>
              <a:rPr lang="en-US" sz="2800">
                <a:solidFill>
                  <a:schemeClr val="bg1"/>
                </a:solidFill>
                <a:latin typeface="Arial" charset="0"/>
                <a:ea typeface="ＭＳ Ｐゴシック" charset="0"/>
                <a:cs typeface="ＭＳ Ｐゴシック" charset="0"/>
              </a:rPr>
              <a:t>He did not </a:t>
            </a:r>
            <a:r>
              <a:rPr lang="ja-JP" altLang="en-US" sz="2800">
                <a:solidFill>
                  <a:schemeClr val="bg1"/>
                </a:solidFill>
                <a:latin typeface="Arial" charset="0"/>
                <a:ea typeface="ＭＳ Ｐゴシック" charset="0"/>
                <a:cs typeface="ＭＳ Ｐゴシック" charset="0"/>
              </a:rPr>
              <a:t>“</a:t>
            </a:r>
            <a:r>
              <a:rPr lang="en-US" sz="2800">
                <a:solidFill>
                  <a:schemeClr val="bg1"/>
                </a:solidFill>
                <a:latin typeface="Arial" charset="0"/>
                <a:ea typeface="ＭＳ Ｐゴシック" charset="0"/>
                <a:cs typeface="ＭＳ Ｐゴシック" charset="0"/>
              </a:rPr>
              <a:t>set Earth in motion around the Sun</a:t>
            </a:r>
            <a:r>
              <a:rPr lang="ja-JP" altLang="en-US" sz="2800">
                <a:solidFill>
                  <a:schemeClr val="bg1"/>
                </a:solidFill>
                <a:latin typeface="Arial" charset="0"/>
                <a:ea typeface="ＭＳ Ｐゴシック" charset="0"/>
                <a:cs typeface="ＭＳ Ｐゴシック" charset="0"/>
              </a:rPr>
              <a:t>”</a:t>
            </a:r>
            <a:endParaRPr lang="en-US" sz="2800">
              <a:solidFill>
                <a:schemeClr val="bg1"/>
              </a:solidFill>
              <a:latin typeface="Arial" charset="0"/>
              <a:ea typeface="ＭＳ Ｐゴシック" charset="0"/>
              <a:cs typeface="ＭＳ Ｐゴシック" charset="0"/>
            </a:endParaRPr>
          </a:p>
          <a:p>
            <a:pPr eaLnBrk="1" hangingPunct="1">
              <a:lnSpc>
                <a:spcPct val="90000"/>
              </a:lnSpc>
            </a:pPr>
            <a:r>
              <a:rPr lang="en-US" sz="2800">
                <a:solidFill>
                  <a:schemeClr val="bg1"/>
                </a:solidFill>
                <a:latin typeface="Arial" charset="0"/>
                <a:ea typeface="ＭＳ Ｐゴシック" charset="0"/>
                <a:cs typeface="ＭＳ Ｐゴシック" charset="0"/>
              </a:rPr>
              <a:t>He did not forsake the Church</a:t>
            </a:r>
          </a:p>
          <a:p>
            <a:pPr eaLnBrk="1" hangingPunct="1">
              <a:lnSpc>
                <a:spcPct val="90000"/>
              </a:lnSpc>
            </a:pPr>
            <a:r>
              <a:rPr lang="en-US" sz="2800">
                <a:solidFill>
                  <a:schemeClr val="bg1"/>
                </a:solidFill>
                <a:latin typeface="Arial" charset="0"/>
                <a:ea typeface="ＭＳ Ｐゴシック" charset="0"/>
                <a:cs typeface="ＭＳ Ｐゴシック" charset="0"/>
              </a:rPr>
              <a:t>He did not lose all support of churchmen, friends, colleagues</a:t>
            </a:r>
          </a:p>
          <a:p>
            <a:pPr lvl="1" eaLnBrk="1" hangingPunct="1">
              <a:lnSpc>
                <a:spcPct val="90000"/>
              </a:lnSpc>
            </a:pPr>
            <a:r>
              <a:rPr lang="en-US" sz="2400">
                <a:solidFill>
                  <a:schemeClr val="bg1"/>
                </a:solidFill>
                <a:latin typeface="Verdana" charset="0"/>
                <a:ea typeface="ＭＳ Ｐゴシック" charset="0"/>
              </a:rPr>
              <a:t>Archbishop Piccolomini</a:t>
            </a:r>
          </a:p>
          <a:p>
            <a:pPr lvl="1" eaLnBrk="1" hangingPunct="1">
              <a:lnSpc>
                <a:spcPct val="90000"/>
              </a:lnSpc>
            </a:pPr>
            <a:r>
              <a:rPr lang="en-US" sz="2400">
                <a:solidFill>
                  <a:schemeClr val="bg1"/>
                </a:solidFill>
                <a:latin typeface="Verdana" charset="0"/>
                <a:ea typeface="ＭＳ Ｐゴシック" charset="0"/>
              </a:rPr>
              <a:t>Suor Maria Celeste</a:t>
            </a:r>
            <a:r>
              <a:rPr lang="en-US" sz="2400">
                <a:solidFill>
                  <a:srgbClr val="666666"/>
                </a:solidFill>
                <a:latin typeface="Verdana" charset="0"/>
                <a:ea typeface="ＭＳ Ｐゴシック" charset="0"/>
              </a:rPr>
              <a:t> </a:t>
            </a:r>
            <a:endParaRPr lang="en-US" sz="2400">
              <a:solidFill>
                <a:schemeClr val="bg1"/>
              </a:solidFill>
              <a:latin typeface="Arial" charset="0"/>
              <a:ea typeface="ＭＳ Ｐゴシック" charset="0"/>
            </a:endParaRPr>
          </a:p>
          <a:p>
            <a:pPr lvl="1" eaLnBrk="1" hangingPunct="1">
              <a:lnSpc>
                <a:spcPct val="90000"/>
              </a:lnSpc>
            </a:pPr>
            <a:r>
              <a:rPr lang="en-US" sz="2400">
                <a:solidFill>
                  <a:schemeClr val="bg1"/>
                </a:solidFill>
                <a:latin typeface="Arial" charset="0"/>
                <a:ea typeface="ＭＳ Ｐゴシック" charset="0"/>
              </a:rPr>
              <a:t>John Milton (</a:t>
            </a:r>
            <a:r>
              <a:rPr lang="en-US" sz="2400" i="1">
                <a:solidFill>
                  <a:schemeClr val="bg1"/>
                </a:solidFill>
                <a:latin typeface="Arial" charset="0"/>
                <a:ea typeface="ＭＳ Ｐゴシック" charset="0"/>
              </a:rPr>
              <a:t>Paradise Lost</a:t>
            </a:r>
            <a:r>
              <a:rPr lang="en-US" sz="2400">
                <a:solidFill>
                  <a:schemeClr val="bg1"/>
                </a:solidFill>
                <a:latin typeface="Arial" charset="0"/>
                <a:ea typeface="ＭＳ Ｐゴシック" charset="0"/>
              </a:rPr>
              <a:t>)</a:t>
            </a:r>
          </a:p>
          <a:p>
            <a:pPr lvl="1" eaLnBrk="1" hangingPunct="1">
              <a:lnSpc>
                <a:spcPct val="90000"/>
              </a:lnSpc>
            </a:pPr>
            <a:r>
              <a:rPr lang="en-US" sz="2400">
                <a:solidFill>
                  <a:schemeClr val="bg1"/>
                </a:solidFill>
                <a:latin typeface="Arial" charset="0"/>
                <a:ea typeface="ＭＳ Ｐゴシック" charset="0"/>
              </a:rPr>
              <a:t>Marin Mersenne (Dutch publisher of </a:t>
            </a:r>
            <a:r>
              <a:rPr lang="en-US" sz="2400" i="1">
                <a:solidFill>
                  <a:schemeClr val="bg1"/>
                </a:solidFill>
                <a:latin typeface="Arial" charset="0"/>
                <a:ea typeface="ＭＳ Ｐゴシック" charset="0"/>
              </a:rPr>
              <a:t>Two New Sciences </a:t>
            </a:r>
            <a:r>
              <a:rPr lang="en-US" sz="2400">
                <a:solidFill>
                  <a:schemeClr val="bg1"/>
                </a:solidFill>
                <a:latin typeface="Arial" charset="0"/>
                <a:ea typeface="ＭＳ Ｐゴシック" charset="0"/>
              </a:rPr>
              <a:t>in 1638)</a:t>
            </a:r>
            <a:endParaRPr lang="en-US" sz="2400">
              <a:solidFill>
                <a:srgbClr val="5D6887"/>
              </a:solidFill>
              <a:latin typeface="Arial" charset="0"/>
              <a:ea typeface="ＭＳ Ｐゴシック" charset="0"/>
            </a:endParaRPr>
          </a:p>
        </p:txBody>
      </p:sp>
      <p:grpSp>
        <p:nvGrpSpPr>
          <p:cNvPr id="86020" name="Group 11"/>
          <p:cNvGrpSpPr>
            <a:grpSpLocks/>
          </p:cNvGrpSpPr>
          <p:nvPr/>
        </p:nvGrpSpPr>
        <p:grpSpPr bwMode="auto">
          <a:xfrm>
            <a:off x="6781800" y="3124200"/>
            <a:ext cx="1577975" cy="2133600"/>
            <a:chOff x="4512" y="2635"/>
            <a:chExt cx="1264" cy="1709"/>
          </a:xfrm>
        </p:grpSpPr>
        <p:pic>
          <p:nvPicPr>
            <p:cNvPr id="86023" name="Picture 4" descr="daugh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 y="2837"/>
              <a:ext cx="949" cy="1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024" name="AutoShape 5"/>
            <p:cNvSpPr>
              <a:spLocks noChangeArrowheads="1"/>
            </p:cNvSpPr>
            <p:nvPr/>
          </p:nvSpPr>
          <p:spPr bwMode="auto">
            <a:xfrm>
              <a:off x="4533" y="2635"/>
              <a:ext cx="1243" cy="170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0 h 21600"/>
                <a:gd name="T26" fmla="*/ 18437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75" y="10800"/>
                  </a:moveTo>
                  <a:cubicBezTo>
                    <a:pt x="3075" y="15066"/>
                    <a:pt x="6534" y="18525"/>
                    <a:pt x="10800" y="18525"/>
                  </a:cubicBezTo>
                  <a:cubicBezTo>
                    <a:pt x="15066" y="18525"/>
                    <a:pt x="18525" y="15066"/>
                    <a:pt x="18525" y="10800"/>
                  </a:cubicBezTo>
                  <a:cubicBezTo>
                    <a:pt x="18525" y="6534"/>
                    <a:pt x="15066" y="3075"/>
                    <a:pt x="10800" y="3075"/>
                  </a:cubicBezTo>
                  <a:cubicBezTo>
                    <a:pt x="6534" y="3075"/>
                    <a:pt x="3075" y="6534"/>
                    <a:pt x="3075" y="10800"/>
                  </a:cubicBezTo>
                  <a:close/>
                </a:path>
              </a:pathLst>
            </a:custGeom>
            <a:solidFill>
              <a:schemeClr val="tx1"/>
            </a:solidFill>
            <a:ln w="9525">
              <a:solidFill>
                <a:schemeClr val="tx1"/>
              </a:solidFill>
              <a:round/>
              <a:headEnd/>
              <a:tailEnd/>
            </a:ln>
          </p:spPr>
          <p:txBody>
            <a:bodyPr wrap="none" anchor="ctr"/>
            <a:lstStyle/>
            <a:p>
              <a:endParaRPr lang="en-US"/>
            </a:p>
          </p:txBody>
        </p:sp>
        <p:sp>
          <p:nvSpPr>
            <p:cNvPr id="86025" name="Rectangle 7"/>
            <p:cNvSpPr>
              <a:spLocks noChangeArrowheads="1"/>
            </p:cNvSpPr>
            <p:nvPr/>
          </p:nvSpPr>
          <p:spPr bwMode="auto">
            <a:xfrm>
              <a:off x="4512" y="2784"/>
              <a:ext cx="288" cy="19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6026" name="Rectangle 8"/>
            <p:cNvSpPr>
              <a:spLocks noChangeArrowheads="1"/>
            </p:cNvSpPr>
            <p:nvPr/>
          </p:nvSpPr>
          <p:spPr bwMode="auto">
            <a:xfrm>
              <a:off x="5472" y="2736"/>
              <a:ext cx="288" cy="24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6027" name="Rectangle 9"/>
            <p:cNvSpPr>
              <a:spLocks noChangeArrowheads="1"/>
            </p:cNvSpPr>
            <p:nvPr/>
          </p:nvSpPr>
          <p:spPr bwMode="auto">
            <a:xfrm>
              <a:off x="4512" y="3936"/>
              <a:ext cx="288" cy="38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6028" name="Rectangle 10"/>
            <p:cNvSpPr>
              <a:spLocks noChangeArrowheads="1"/>
            </p:cNvSpPr>
            <p:nvPr/>
          </p:nvSpPr>
          <p:spPr bwMode="auto">
            <a:xfrm>
              <a:off x="5472" y="4032"/>
              <a:ext cx="288" cy="288"/>
            </a:xfrm>
            <a:prstGeom prst="rect">
              <a:avLst/>
            </a:prstGeom>
            <a:solidFill>
              <a:schemeClr val="tx1"/>
            </a:solidFill>
            <a:ln w="9525">
              <a:solidFill>
                <a:schemeClr val="tx1"/>
              </a:solidFill>
              <a:miter lim="800000"/>
              <a:headEnd/>
              <a:tailEnd/>
            </a:ln>
          </p:spPr>
          <p:txBody>
            <a:bodyPr wrap="none" anchor="ctr"/>
            <a:lstStyle/>
            <a:p>
              <a:endParaRPr lang="en-US"/>
            </a:p>
          </p:txBody>
        </p:sp>
      </p:grpSp>
      <p:pic>
        <p:nvPicPr>
          <p:cNvPr id="86021" name="Picture 13" descr="arcet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828800"/>
            <a:ext cx="2209800" cy="147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6022" name="Picture 14" descr="milton"/>
          <p:cNvPicPr>
            <a:picLocks noChangeAspect="1" noChangeArrowheads="1"/>
          </p:cNvPicPr>
          <p:nvPr/>
        </p:nvPicPr>
        <p:blipFill>
          <a:blip r:embed="rId5">
            <a:extLst>
              <a:ext uri="{28A0092B-C50C-407E-A947-70E740481C1C}">
                <a14:useLocalDpi xmlns:a14="http://schemas.microsoft.com/office/drawing/2010/main" val="0"/>
              </a:ext>
            </a:extLst>
          </a:blip>
          <a:srcRect l="14151" t="15625" r="14151" b="20833"/>
          <a:stretch>
            <a:fillRect/>
          </a:stretch>
        </p:blipFill>
        <p:spPr bwMode="auto">
          <a:xfrm>
            <a:off x="6629400" y="5105400"/>
            <a:ext cx="1908175" cy="153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solidFill>
                  <a:schemeClr val="bg2"/>
                </a:solidFill>
                <a:latin typeface="Arial" charset="0"/>
                <a:ea typeface="ＭＳ Ｐゴシック" charset="0"/>
                <a:cs typeface="ＭＳ Ｐゴシック" charset="0"/>
              </a:rPr>
              <a:t>John Paul II and Galileo</a:t>
            </a:r>
            <a:endParaRPr lang="en-US">
              <a:latin typeface="Arial" charset="0"/>
              <a:ea typeface="ＭＳ Ｐゴシック" charset="0"/>
              <a:cs typeface="ＭＳ Ｐゴシック" charset="0"/>
            </a:endParaRPr>
          </a:p>
        </p:txBody>
      </p:sp>
      <p:sp>
        <p:nvSpPr>
          <p:cNvPr id="88067" name="Rectangle 3"/>
          <p:cNvSpPr>
            <a:spLocks noGrp="1" noChangeArrowheads="1"/>
          </p:cNvSpPr>
          <p:nvPr>
            <p:ph type="body" idx="1"/>
          </p:nvPr>
        </p:nvSpPr>
        <p:spPr>
          <a:xfrm>
            <a:off x="685800" y="1981200"/>
            <a:ext cx="3733800" cy="4114800"/>
          </a:xfrm>
        </p:spPr>
        <p:txBody>
          <a:bodyPr/>
          <a:lstStyle/>
          <a:p>
            <a:pPr eaLnBrk="1" hangingPunct="1"/>
            <a:r>
              <a:rPr lang="en-US" sz="2800">
                <a:solidFill>
                  <a:schemeClr val="bg1"/>
                </a:solidFill>
                <a:latin typeface="Arial" charset="0"/>
                <a:ea typeface="ＭＳ Ｐゴシック" charset="0"/>
                <a:cs typeface="ＭＳ Ｐゴシック" charset="0"/>
              </a:rPr>
              <a:t>In 1984 retracted the Inquisition</a:t>
            </a:r>
            <a:r>
              <a:rPr lang="ja-JP" altLang="en-US" sz="2800">
                <a:solidFill>
                  <a:schemeClr val="bg1"/>
                </a:solidFill>
                <a:latin typeface="Arial" charset="0"/>
                <a:ea typeface="ＭＳ Ｐゴシック" charset="0"/>
                <a:cs typeface="ＭＳ Ｐゴシック" charset="0"/>
              </a:rPr>
              <a:t>’</a:t>
            </a:r>
            <a:r>
              <a:rPr lang="en-US" sz="2800">
                <a:solidFill>
                  <a:schemeClr val="bg1"/>
                </a:solidFill>
                <a:latin typeface="Arial" charset="0"/>
                <a:ea typeface="ＭＳ Ｐゴシック" charset="0"/>
                <a:cs typeface="ＭＳ Ｐゴシック" charset="0"/>
              </a:rPr>
              <a:t>s most unfortunate condemnation</a:t>
            </a:r>
          </a:p>
          <a:p>
            <a:pPr eaLnBrk="1" hangingPunct="1"/>
            <a:r>
              <a:rPr lang="en-US" sz="2800">
                <a:solidFill>
                  <a:schemeClr val="bg1"/>
                </a:solidFill>
                <a:latin typeface="Arial" charset="0"/>
                <a:ea typeface="ＭＳ Ｐゴシック" charset="0"/>
                <a:cs typeface="ＭＳ Ｐゴシック" charset="0"/>
              </a:rPr>
              <a:t>In 1992 vindicated Galileo</a:t>
            </a:r>
          </a:p>
          <a:p>
            <a:pPr eaLnBrk="1" hangingPunct="1"/>
            <a:r>
              <a:rPr lang="en-US" sz="2800">
                <a:solidFill>
                  <a:schemeClr val="bg1"/>
                </a:solidFill>
                <a:latin typeface="Arial" charset="0"/>
                <a:ea typeface="ＭＳ Ｐゴシック" charset="0"/>
                <a:cs typeface="ＭＳ Ｐゴシック" charset="0"/>
              </a:rPr>
              <a:t>In 2000 issued a formal apology</a:t>
            </a:r>
            <a:endParaRPr lang="en-US" sz="2800">
              <a:latin typeface="Arial" charset="0"/>
              <a:ea typeface="ＭＳ Ｐゴシック" charset="0"/>
              <a:cs typeface="ＭＳ Ｐゴシック" charset="0"/>
            </a:endParaRPr>
          </a:p>
        </p:txBody>
      </p:sp>
      <p:pic>
        <p:nvPicPr>
          <p:cNvPr id="89092" name="Picture 4" descr="Pope_John_Paul_II"/>
          <p:cNvPicPr>
            <a:picLocks noChangeAspect="1" noChangeArrowheads="1"/>
          </p:cNvPicPr>
          <p:nvPr/>
        </p:nvPicPr>
        <p:blipFill>
          <a:blip r:embed="rId3"/>
          <a:srcRect/>
          <a:stretch>
            <a:fillRect/>
          </a:stretch>
        </p:blipFill>
        <p:spPr bwMode="auto">
          <a:xfrm>
            <a:off x="4953000" y="1752600"/>
            <a:ext cx="3175000" cy="4737100"/>
          </a:xfrm>
          <a:prstGeom prst="rect">
            <a:avLst/>
          </a:prstGeom>
          <a:noFill/>
          <a:ln w="9525">
            <a:noFill/>
            <a:miter lim="800000"/>
            <a:headEnd/>
            <a:tailEnd/>
          </a:ln>
          <a:effectLst>
            <a:softEdge rad="50800"/>
          </a:effec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81000" y="0"/>
            <a:ext cx="4114800" cy="6858000"/>
          </a:xfrm>
        </p:spPr>
        <p:txBody>
          <a:bodyPr/>
          <a:lstStyle/>
          <a:p>
            <a:pPr algn="l" eaLnBrk="1" hangingPunct="1"/>
            <a:r>
              <a:rPr lang="en-US">
                <a:solidFill>
                  <a:schemeClr val="bg2"/>
                </a:solidFill>
                <a:latin typeface="Arial" charset="0"/>
                <a:ea typeface="ＭＳ Ｐゴシック" charset="0"/>
                <a:cs typeface="ＭＳ Ｐゴシック" charset="0"/>
              </a:rPr>
              <a:t>What role does </a:t>
            </a:r>
            <a:r>
              <a:rPr lang="en-US" i="1">
                <a:solidFill>
                  <a:srgbClr val="3C8C93"/>
                </a:solidFill>
                <a:latin typeface="Arial" charset="0"/>
                <a:ea typeface="ＭＳ Ｐゴシック" charset="0"/>
                <a:cs typeface="ＭＳ Ｐゴシック" charset="0"/>
              </a:rPr>
              <a:t>observation   </a:t>
            </a:r>
            <a:r>
              <a:rPr lang="en-US">
                <a:solidFill>
                  <a:schemeClr val="bg2"/>
                </a:solidFill>
                <a:latin typeface="Arial" charset="0"/>
                <a:ea typeface="ＭＳ Ｐゴシック" charset="0"/>
                <a:cs typeface="ＭＳ Ｐゴシック" charset="0"/>
              </a:rPr>
              <a:t>play in solving the mysteries of nature?</a:t>
            </a:r>
            <a:endParaRPr lang="en-US">
              <a:latin typeface="Arial" charset="0"/>
              <a:ea typeface="ＭＳ Ｐゴシック" charset="0"/>
              <a:cs typeface="ＭＳ Ｐゴシック" charset="0"/>
            </a:endParaRPr>
          </a:p>
        </p:txBody>
      </p:sp>
      <p:pic>
        <p:nvPicPr>
          <p:cNvPr id="21507" name="Picture 4" descr="isochron"/>
          <p:cNvPicPr>
            <a:picLocks noChangeAspect="1" noChangeArrowheads="1"/>
          </p:cNvPicPr>
          <p:nvPr/>
        </p:nvPicPr>
        <p:blipFill>
          <a:blip r:embed="rId3">
            <a:extLst>
              <a:ext uri="{28A0092B-C50C-407E-A947-70E740481C1C}">
                <a14:useLocalDpi xmlns:a14="http://schemas.microsoft.com/office/drawing/2010/main" val="0"/>
              </a:ext>
            </a:extLst>
          </a:blip>
          <a:srcRect r="18065"/>
          <a:stretch>
            <a:fillRect/>
          </a:stretch>
        </p:blipFill>
        <p:spPr bwMode="auto">
          <a:xfrm>
            <a:off x="4648200" y="0"/>
            <a:ext cx="449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0114" name="Picture 3" descr="ren1.jpg"/>
          <p:cNvPicPr>
            <a:picLocks noChangeAspect="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0" y="0"/>
            <a:ext cx="63674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15" name="Rectangle 2"/>
          <p:cNvSpPr>
            <a:spLocks noGrp="1" noChangeArrowheads="1"/>
          </p:cNvSpPr>
          <p:nvPr>
            <p:ph type="title"/>
          </p:nvPr>
        </p:nvSpPr>
        <p:spPr/>
        <p:txBody>
          <a:bodyPr/>
          <a:lstStyle/>
          <a:p>
            <a:pPr algn="l" eaLnBrk="1" hangingPunct="1"/>
            <a:r>
              <a:rPr lang="en-US">
                <a:solidFill>
                  <a:schemeClr val="bg2"/>
                </a:solidFill>
                <a:latin typeface="Arial" charset="0"/>
                <a:ea typeface="ＭＳ Ｐゴシック" charset="0"/>
                <a:cs typeface="ＭＳ Ｐゴシック" charset="0"/>
              </a:rPr>
              <a:t>At fault for his trial…</a:t>
            </a:r>
            <a:endParaRPr lang="en-US">
              <a:latin typeface="Arial" charset="0"/>
              <a:ea typeface="ＭＳ Ｐゴシック" charset="0"/>
              <a:cs typeface="ＭＳ Ｐゴシック" charset="0"/>
            </a:endParaRPr>
          </a:p>
        </p:txBody>
      </p:sp>
      <p:sp>
        <p:nvSpPr>
          <p:cNvPr id="90116" name="Rectangle 3"/>
          <p:cNvSpPr>
            <a:spLocks noGrp="1" noChangeArrowheads="1"/>
          </p:cNvSpPr>
          <p:nvPr>
            <p:ph type="body" idx="1"/>
          </p:nvPr>
        </p:nvSpPr>
        <p:spPr>
          <a:xfrm>
            <a:off x="685800" y="1905000"/>
            <a:ext cx="7696200" cy="4191000"/>
          </a:xfrm>
        </p:spPr>
        <p:txBody>
          <a:bodyPr/>
          <a:lstStyle/>
          <a:p>
            <a:pPr eaLnBrk="1" hangingPunct="1">
              <a:lnSpc>
                <a:spcPct val="90000"/>
              </a:lnSpc>
            </a:pPr>
            <a:r>
              <a:rPr lang="en-US" sz="2800">
                <a:solidFill>
                  <a:schemeClr val="bg1"/>
                </a:solidFill>
                <a:latin typeface="Arial" charset="0"/>
                <a:ea typeface="ＭＳ Ｐゴシック" charset="0"/>
                <a:cs typeface="ＭＳ Ｐゴシック" charset="0"/>
              </a:rPr>
              <a:t>Church</a:t>
            </a:r>
            <a:r>
              <a:rPr lang="ja-JP" altLang="en-US" sz="2800">
                <a:solidFill>
                  <a:schemeClr val="bg1"/>
                </a:solidFill>
                <a:latin typeface="Arial" charset="0"/>
                <a:ea typeface="ＭＳ Ｐゴシック" charset="0"/>
                <a:cs typeface="ＭＳ Ｐゴシック" charset="0"/>
              </a:rPr>
              <a:t>’</a:t>
            </a:r>
            <a:r>
              <a:rPr lang="en-US" sz="2800">
                <a:solidFill>
                  <a:schemeClr val="bg1"/>
                </a:solidFill>
                <a:latin typeface="Arial" charset="0"/>
                <a:ea typeface="ＭＳ Ｐゴシック" charset="0"/>
                <a:cs typeface="ＭＳ Ｐゴシック" charset="0"/>
              </a:rPr>
              <a:t>s reaction to Reformation</a:t>
            </a:r>
          </a:p>
          <a:p>
            <a:pPr eaLnBrk="1" hangingPunct="1">
              <a:lnSpc>
                <a:spcPct val="90000"/>
              </a:lnSpc>
            </a:pPr>
            <a:r>
              <a:rPr lang="en-US" sz="2800">
                <a:solidFill>
                  <a:schemeClr val="bg1"/>
                </a:solidFill>
                <a:latin typeface="Arial" charset="0"/>
                <a:ea typeface="ＭＳ Ｐゴシック" charset="0"/>
                <a:cs typeface="ＭＳ Ｐゴシック" charset="0"/>
              </a:rPr>
              <a:t>Aristotlean scientists of the time                 (e.g. Magini, chair of astronomy)</a:t>
            </a:r>
          </a:p>
          <a:p>
            <a:pPr eaLnBrk="1" hangingPunct="1">
              <a:lnSpc>
                <a:spcPct val="90000"/>
              </a:lnSpc>
            </a:pPr>
            <a:r>
              <a:rPr lang="en-US" sz="2800">
                <a:solidFill>
                  <a:schemeClr val="bg1"/>
                </a:solidFill>
                <a:latin typeface="Arial" charset="0"/>
                <a:ea typeface="ＭＳ Ｐゴシック" charset="0"/>
                <a:cs typeface="ＭＳ Ｐゴシック" charset="0"/>
              </a:rPr>
              <a:t>The </a:t>
            </a:r>
            <a:r>
              <a:rPr lang="ja-JP" altLang="en-US" sz="2800">
                <a:solidFill>
                  <a:schemeClr val="bg1"/>
                </a:solidFill>
                <a:latin typeface="Arial" charset="0"/>
                <a:ea typeface="ＭＳ Ｐゴシック" charset="0"/>
                <a:cs typeface="ＭＳ Ｐゴシック" charset="0"/>
              </a:rPr>
              <a:t>“</a:t>
            </a:r>
            <a:r>
              <a:rPr lang="en-US" sz="2800">
                <a:solidFill>
                  <a:schemeClr val="bg1"/>
                </a:solidFill>
                <a:latin typeface="Arial" charset="0"/>
                <a:ea typeface="ＭＳ Ｐゴシック" charset="0"/>
                <a:cs typeface="ＭＳ Ｐゴシック" charset="0"/>
              </a:rPr>
              <a:t>Pigeon league</a:t>
            </a:r>
            <a:r>
              <a:rPr lang="ja-JP" altLang="en-US" sz="2800">
                <a:solidFill>
                  <a:schemeClr val="bg1"/>
                </a:solidFill>
                <a:latin typeface="Arial" charset="0"/>
                <a:ea typeface="ＭＳ Ｐゴシック" charset="0"/>
                <a:cs typeface="ＭＳ Ｐゴシック" charset="0"/>
              </a:rPr>
              <a:t>”</a:t>
            </a:r>
            <a:r>
              <a:rPr lang="en-US" sz="2800">
                <a:solidFill>
                  <a:schemeClr val="bg1"/>
                </a:solidFill>
                <a:latin typeface="Arial" charset="0"/>
                <a:ea typeface="ＭＳ Ｐゴシック" charset="0"/>
                <a:cs typeface="ＭＳ Ｐゴシック" charset="0"/>
              </a:rPr>
              <a:t> and Rev.			Tommaso Caccini</a:t>
            </a:r>
            <a:r>
              <a:rPr lang="ja-JP" altLang="en-US" sz="2800">
                <a:solidFill>
                  <a:schemeClr val="bg1"/>
                </a:solidFill>
                <a:latin typeface="Arial" charset="0"/>
                <a:ea typeface="ＭＳ Ｐゴシック" charset="0"/>
                <a:cs typeface="ＭＳ Ｐゴシック" charset="0"/>
              </a:rPr>
              <a:t>’</a:t>
            </a:r>
            <a:r>
              <a:rPr lang="en-US" sz="2800">
                <a:solidFill>
                  <a:schemeClr val="bg1"/>
                </a:solidFill>
                <a:latin typeface="Arial" charset="0"/>
                <a:ea typeface="ＭＳ Ｐゴシック" charset="0"/>
                <a:cs typeface="ＭＳ Ｐゴシック" charset="0"/>
              </a:rPr>
              <a:t>s preaching</a:t>
            </a:r>
          </a:p>
          <a:p>
            <a:pPr eaLnBrk="1" hangingPunct="1">
              <a:lnSpc>
                <a:spcPct val="90000"/>
              </a:lnSpc>
            </a:pPr>
            <a:r>
              <a:rPr lang="en-US" sz="2800">
                <a:solidFill>
                  <a:schemeClr val="bg1"/>
                </a:solidFill>
                <a:latin typeface="Arial" charset="0"/>
                <a:ea typeface="ＭＳ Ｐゴシック" charset="0"/>
                <a:cs typeface="ＭＳ Ｐゴシック" charset="0"/>
              </a:rPr>
              <a:t>The grievances of co-claimant German Jesuit Reverend Christoph Scheiner</a:t>
            </a:r>
          </a:p>
          <a:p>
            <a:pPr eaLnBrk="1" hangingPunct="1">
              <a:lnSpc>
                <a:spcPct val="90000"/>
              </a:lnSpc>
            </a:pPr>
            <a:r>
              <a:rPr lang="en-US" sz="2800">
                <a:solidFill>
                  <a:schemeClr val="bg1"/>
                </a:solidFill>
                <a:latin typeface="Arial" charset="0"/>
                <a:ea typeface="ＭＳ Ｐゴシック" charset="0"/>
                <a:cs typeface="ＭＳ Ｐゴシック" charset="0"/>
              </a:rPr>
              <a:t>Pope Urban VIII (Muffeo Barberini) who listened to Galileo</a:t>
            </a:r>
            <a:r>
              <a:rPr lang="ja-JP" altLang="en-US" sz="2800">
                <a:solidFill>
                  <a:schemeClr val="bg1"/>
                </a:solidFill>
                <a:latin typeface="Arial" charset="0"/>
                <a:ea typeface="ＭＳ Ｐゴシック" charset="0"/>
                <a:cs typeface="ＭＳ Ｐゴシック" charset="0"/>
              </a:rPr>
              <a:t>’</a:t>
            </a:r>
            <a:r>
              <a:rPr lang="en-US" sz="2800">
                <a:solidFill>
                  <a:schemeClr val="bg1"/>
                </a:solidFill>
                <a:latin typeface="Arial" charset="0"/>
                <a:ea typeface="ＭＳ Ｐゴシック" charset="0"/>
                <a:cs typeface="ＭＳ Ｐゴシック" charset="0"/>
              </a:rPr>
              <a:t>s Jesuit antagonists</a:t>
            </a:r>
          </a:p>
          <a:p>
            <a:pPr eaLnBrk="1" hangingPunct="1">
              <a:lnSpc>
                <a:spcPct val="90000"/>
              </a:lnSpc>
            </a:pPr>
            <a:r>
              <a:rPr lang="en-US" sz="2800">
                <a:solidFill>
                  <a:schemeClr val="bg1"/>
                </a:solidFill>
                <a:latin typeface="Arial" charset="0"/>
                <a:ea typeface="ＭＳ Ｐゴシック" charset="0"/>
                <a:cs typeface="ＭＳ Ｐゴシック" charset="0"/>
              </a:rPr>
              <a:t>Unfortunate circumstances surrounding Galileo</a:t>
            </a:r>
            <a:r>
              <a:rPr lang="ja-JP" altLang="en-US" sz="2800">
                <a:solidFill>
                  <a:schemeClr val="bg1"/>
                </a:solidFill>
                <a:latin typeface="Arial" charset="0"/>
                <a:ea typeface="ＭＳ Ｐゴシック" charset="0"/>
                <a:cs typeface="ＭＳ Ｐゴシック" charset="0"/>
              </a:rPr>
              <a:t>’</a:t>
            </a:r>
            <a:r>
              <a:rPr lang="en-US" sz="2800">
                <a:solidFill>
                  <a:schemeClr val="bg1"/>
                </a:solidFill>
                <a:latin typeface="Arial" charset="0"/>
                <a:ea typeface="ＭＳ Ｐゴシック" charset="0"/>
                <a:cs typeface="ＭＳ Ｐゴシック" charset="0"/>
              </a:rPr>
              <a:t>s 1616 and 1623 discussions.</a:t>
            </a:r>
          </a:p>
        </p:txBody>
      </p:sp>
      <p:pic>
        <p:nvPicPr>
          <p:cNvPr id="5" name="Picture 4" descr="Reformation_Map.gif"/>
          <p:cNvPicPr>
            <a:picLocks noChangeAspect="1"/>
          </p:cNvPicPr>
          <p:nvPr/>
        </p:nvPicPr>
        <p:blipFill>
          <a:blip r:embed="rId4"/>
          <a:stretch>
            <a:fillRect/>
          </a:stretch>
        </p:blipFill>
        <p:spPr>
          <a:xfrm>
            <a:off x="6324601" y="-1"/>
            <a:ext cx="2819400" cy="3284137"/>
          </a:xfrm>
          <a:prstGeom prst="rect">
            <a:avLst/>
          </a:prstGeom>
          <a:effectLst>
            <a:softEdge rad="139700"/>
          </a:effectLst>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62" name="Picture 3" descr="ren1.jpg"/>
          <p:cNvPicPr>
            <a:picLocks noChangeAspect="1"/>
          </p:cNvPicPr>
          <p:nvPr/>
        </p:nvPicPr>
        <p:blipFill>
          <a:blip r:embed="rId2">
            <a:lum bright="-14000"/>
            <a:extLst>
              <a:ext uri="{28A0092B-C50C-407E-A947-70E740481C1C}">
                <a14:useLocalDpi xmlns:a14="http://schemas.microsoft.com/office/drawing/2010/main" val="0"/>
              </a:ext>
            </a:extLst>
          </a:blip>
          <a:srcRect/>
          <a:stretch>
            <a:fillRect/>
          </a:stretch>
        </p:blipFill>
        <p:spPr bwMode="auto">
          <a:xfrm>
            <a:off x="0" y="0"/>
            <a:ext cx="63674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63" name="Title 1"/>
          <p:cNvSpPr>
            <a:spLocks noGrp="1"/>
          </p:cNvSpPr>
          <p:nvPr>
            <p:ph type="title"/>
          </p:nvPr>
        </p:nvSpPr>
        <p:spPr/>
        <p:txBody>
          <a:bodyPr/>
          <a:lstStyle/>
          <a:p>
            <a:pPr algn="l"/>
            <a:r>
              <a:rPr lang="en-US">
                <a:solidFill>
                  <a:schemeClr val="bg2"/>
                </a:solidFill>
                <a:latin typeface="Arial" charset="0"/>
                <a:ea typeface="ＭＳ Ｐゴシック" charset="0"/>
                <a:cs typeface="ＭＳ Ｐゴシック" charset="0"/>
              </a:rPr>
              <a:t>Galileo also at fault</a:t>
            </a:r>
          </a:p>
        </p:txBody>
      </p:sp>
      <p:pic>
        <p:nvPicPr>
          <p:cNvPr id="92164" name="Picture 4" descr="Galileo.arp.300pi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4975" y="0"/>
            <a:ext cx="2359025"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65" name="Content Placeholder 2"/>
          <p:cNvSpPr>
            <a:spLocks noGrp="1"/>
          </p:cNvSpPr>
          <p:nvPr>
            <p:ph idx="1"/>
          </p:nvPr>
        </p:nvSpPr>
        <p:spPr/>
        <p:txBody>
          <a:bodyPr/>
          <a:lstStyle/>
          <a:p>
            <a:r>
              <a:rPr lang="en-US">
                <a:solidFill>
                  <a:schemeClr val="bg1"/>
                </a:solidFill>
                <a:latin typeface="Arial" charset="0"/>
                <a:ea typeface="ＭＳ Ｐゴシック" charset="0"/>
                <a:cs typeface="ＭＳ Ｐゴシック" charset="0"/>
              </a:rPr>
              <a:t>Galileo</a:t>
            </a:r>
            <a:r>
              <a:rPr lang="ja-JP" altLang="en-US">
                <a:solidFill>
                  <a:schemeClr val="bg1"/>
                </a:solidFill>
                <a:latin typeface="Arial" charset="0"/>
                <a:ea typeface="ＭＳ Ｐゴシック" charset="0"/>
                <a:cs typeface="ＭＳ Ｐゴシック" charset="0"/>
              </a:rPr>
              <a:t>’</a:t>
            </a:r>
            <a:r>
              <a:rPr lang="en-US">
                <a:solidFill>
                  <a:schemeClr val="bg1"/>
                </a:solidFill>
                <a:latin typeface="Arial" charset="0"/>
                <a:ea typeface="ＭＳ Ｐゴシック" charset="0"/>
                <a:cs typeface="ＭＳ Ｐゴシック" charset="0"/>
              </a:rPr>
              <a:t>s brash personality</a:t>
            </a:r>
          </a:p>
          <a:p>
            <a:r>
              <a:rPr lang="en-US">
                <a:solidFill>
                  <a:schemeClr val="bg1"/>
                </a:solidFill>
                <a:latin typeface="Arial" charset="0"/>
                <a:ea typeface="ＭＳ Ｐゴシック" charset="0"/>
                <a:cs typeface="ＭＳ Ｐゴシック" charset="0"/>
              </a:rPr>
              <a:t>Use of the vernacular Italian in his scholarly writings rather than Latin</a:t>
            </a:r>
          </a:p>
          <a:p>
            <a:r>
              <a:rPr lang="en-US">
                <a:solidFill>
                  <a:schemeClr val="bg1"/>
                </a:solidFill>
                <a:latin typeface="Arial" charset="0"/>
                <a:ea typeface="ＭＳ Ｐゴシック" charset="0"/>
                <a:cs typeface="ＭＳ Ｐゴシック" charset="0"/>
              </a:rPr>
              <a:t>Did more than teach heliocentric world view as a hypothesis</a:t>
            </a: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vatican.jpg"/>
          <p:cNvPicPr>
            <a:picLocks noChangeAspect="1"/>
          </p:cNvPicPr>
          <p:nvPr/>
        </p:nvPicPr>
        <p:blipFill>
          <a:blip r:embed="rId2"/>
          <a:srcRect/>
          <a:stretch>
            <a:fillRect/>
          </a:stretch>
        </p:blipFill>
        <p:spPr bwMode="auto">
          <a:xfrm>
            <a:off x="7086600" y="3791802"/>
            <a:ext cx="2057399" cy="3066198"/>
          </a:xfrm>
          <a:prstGeom prst="rect">
            <a:avLst/>
          </a:prstGeom>
          <a:noFill/>
          <a:ln w="9525">
            <a:noFill/>
            <a:miter lim="800000"/>
            <a:headEnd/>
            <a:tailEnd/>
          </a:ln>
          <a:effectLst>
            <a:softEdge rad="177800"/>
          </a:effectLst>
        </p:spPr>
      </p:pic>
      <p:sp>
        <p:nvSpPr>
          <p:cNvPr id="93187" name="Title 1"/>
          <p:cNvSpPr>
            <a:spLocks noGrp="1"/>
          </p:cNvSpPr>
          <p:nvPr>
            <p:ph type="title"/>
          </p:nvPr>
        </p:nvSpPr>
        <p:spPr>
          <a:xfrm>
            <a:off x="457200" y="609600"/>
            <a:ext cx="8229600" cy="1143000"/>
          </a:xfrm>
        </p:spPr>
        <p:txBody>
          <a:bodyPr/>
          <a:lstStyle/>
          <a:p>
            <a:r>
              <a:rPr lang="en-US">
                <a:solidFill>
                  <a:srgbClr val="808080"/>
                </a:solidFill>
                <a:latin typeface="Arial" charset="0"/>
                <a:ea typeface="ＭＳ Ｐゴシック" charset="0"/>
                <a:cs typeface="ＭＳ Ｐゴシック" charset="0"/>
              </a:rPr>
              <a:t>Church not always antagonistic</a:t>
            </a:r>
          </a:p>
        </p:txBody>
      </p:sp>
      <p:sp>
        <p:nvSpPr>
          <p:cNvPr id="93188" name="Content Placeholder 2"/>
          <p:cNvSpPr>
            <a:spLocks noGrp="1"/>
          </p:cNvSpPr>
          <p:nvPr>
            <p:ph idx="1"/>
          </p:nvPr>
        </p:nvSpPr>
        <p:spPr>
          <a:xfrm>
            <a:off x="685800" y="1981200"/>
            <a:ext cx="8001000" cy="4114800"/>
          </a:xfrm>
        </p:spPr>
        <p:txBody>
          <a:bodyPr/>
          <a:lstStyle/>
          <a:p>
            <a:r>
              <a:rPr lang="en-US" sz="2800">
                <a:solidFill>
                  <a:schemeClr val="bg1"/>
                </a:solidFill>
                <a:latin typeface="Arial" charset="0"/>
                <a:ea typeface="ＭＳ Ｐゴシック" charset="0"/>
                <a:cs typeface="ＭＳ Ｐゴシック" charset="0"/>
              </a:rPr>
              <a:t>Thomas Aquinas warned against the dangers of unqualified literal interpretation of the Bible</a:t>
            </a:r>
          </a:p>
          <a:p>
            <a:r>
              <a:rPr lang="en-US" sz="2800">
                <a:solidFill>
                  <a:schemeClr val="bg1"/>
                </a:solidFill>
                <a:latin typeface="Arial" charset="0"/>
                <a:ea typeface="ＭＳ Ｐゴシック" charset="0"/>
                <a:cs typeface="ＭＳ Ｐゴシック" charset="0"/>
              </a:rPr>
              <a:t>Copernicus re-suggests heliocentrism (1543)</a:t>
            </a:r>
          </a:p>
          <a:p>
            <a:r>
              <a:rPr lang="en-US" sz="2800">
                <a:solidFill>
                  <a:schemeClr val="bg1"/>
                </a:solidFill>
                <a:latin typeface="Arial" charset="0"/>
                <a:ea typeface="ＭＳ Ｐゴシック" charset="0"/>
                <a:cs typeface="ＭＳ Ｐゴシック" charset="0"/>
              </a:rPr>
              <a:t>Pius XII issues </a:t>
            </a:r>
            <a:r>
              <a:rPr lang="en-US" sz="2800" i="1">
                <a:solidFill>
                  <a:schemeClr val="bg1"/>
                </a:solidFill>
                <a:latin typeface="Arial" charset="0"/>
                <a:ea typeface="ＭＳ Ｐゴシック" charset="0"/>
                <a:cs typeface="ＭＳ Ｐゴシック" charset="0"/>
              </a:rPr>
              <a:t>Humani Generis </a:t>
            </a:r>
            <a:r>
              <a:rPr lang="en-US" sz="2800">
                <a:solidFill>
                  <a:schemeClr val="bg1"/>
                </a:solidFill>
                <a:latin typeface="Arial" charset="0"/>
                <a:ea typeface="ＭＳ Ｐゴシック" charset="0"/>
                <a:cs typeface="ＭＳ Ｐゴシック" charset="0"/>
              </a:rPr>
              <a:t>(1950)</a:t>
            </a:r>
          </a:p>
          <a:p>
            <a:r>
              <a:rPr lang="en-US" sz="2800">
                <a:solidFill>
                  <a:schemeClr val="bg1"/>
                </a:solidFill>
                <a:latin typeface="Arial" charset="0"/>
                <a:ea typeface="ＭＳ Ｐゴシック" charset="0"/>
                <a:cs typeface="ＭＳ Ｐゴシック" charset="0"/>
              </a:rPr>
              <a:t>John Paul II saw the possibility of </a:t>
            </a:r>
            <a:r>
              <a:rPr lang="ja-JP" altLang="en-US" sz="2800">
                <a:solidFill>
                  <a:schemeClr val="bg1"/>
                </a:solidFill>
                <a:latin typeface="Arial" charset="0"/>
                <a:ea typeface="ＭＳ Ｐゴシック" charset="0"/>
                <a:cs typeface="ＭＳ Ｐゴシック" charset="0"/>
              </a:rPr>
              <a:t>“</a:t>
            </a:r>
            <a:r>
              <a:rPr lang="en-US" sz="2800">
                <a:solidFill>
                  <a:schemeClr val="bg1"/>
                </a:solidFill>
                <a:latin typeface="Arial" charset="0"/>
                <a:ea typeface="ＭＳ Ｐゴシック" charset="0"/>
                <a:cs typeface="ＭＳ Ｐゴシック" charset="0"/>
              </a:rPr>
              <a:t>a 		fruitful harmony between science 		and faith, between church and the			world</a:t>
            </a:r>
            <a:r>
              <a:rPr lang="ja-JP" altLang="en-US" sz="2800">
                <a:solidFill>
                  <a:schemeClr val="bg1"/>
                </a:solidFill>
                <a:latin typeface="Arial" charset="0"/>
                <a:ea typeface="ＭＳ Ｐゴシック" charset="0"/>
                <a:cs typeface="ＭＳ Ｐゴシック" charset="0"/>
              </a:rPr>
              <a:t>”</a:t>
            </a:r>
            <a:r>
              <a:rPr lang="en-US" sz="2800">
                <a:solidFill>
                  <a:schemeClr val="bg1"/>
                </a:solidFill>
                <a:latin typeface="Arial" charset="0"/>
                <a:ea typeface="ＭＳ Ｐゴシック" charset="0"/>
                <a:cs typeface="ＭＳ Ｐゴシック" charset="0"/>
              </a:rPr>
              <a:t> (1994)</a:t>
            </a:r>
          </a:p>
          <a:p>
            <a:pPr lvl="1"/>
            <a:endParaRPr lang="en-US">
              <a:latin typeface="Arial" charset="0"/>
              <a:ea typeface="ＭＳ Ｐゴシック" charset="0"/>
            </a:endParaRPr>
          </a:p>
          <a:p>
            <a:pPr lvl="1"/>
            <a:endParaRPr lang="en-US">
              <a:latin typeface="Arial" charset="0"/>
              <a:ea typeface="ＭＳ Ｐゴシック" charset="0"/>
            </a:endParaRP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vatican.jpg"/>
          <p:cNvPicPr>
            <a:picLocks noChangeAspect="1"/>
          </p:cNvPicPr>
          <p:nvPr/>
        </p:nvPicPr>
        <p:blipFill>
          <a:blip r:embed="rId3"/>
          <a:srcRect/>
          <a:stretch>
            <a:fillRect/>
          </a:stretch>
        </p:blipFill>
        <p:spPr bwMode="auto">
          <a:xfrm>
            <a:off x="7456719" y="4343400"/>
            <a:ext cx="1687280" cy="2514600"/>
          </a:xfrm>
          <a:prstGeom prst="rect">
            <a:avLst/>
          </a:prstGeom>
          <a:noFill/>
          <a:ln w="9525">
            <a:noFill/>
            <a:miter lim="800000"/>
            <a:headEnd/>
            <a:tailEnd/>
          </a:ln>
          <a:effectLst>
            <a:softEdge rad="177800"/>
          </a:effectLst>
        </p:spPr>
      </p:pic>
      <p:pic>
        <p:nvPicPr>
          <p:cNvPr id="95235" name="Picture 4" descr="galileo3.jpg"/>
          <p:cNvPicPr>
            <a:picLocks noChangeAspect="1"/>
          </p:cNvPicPr>
          <p:nvPr/>
        </p:nvPicPr>
        <p:blipFill>
          <a:blip r:embed="rId4"/>
          <a:srcRect/>
          <a:stretch>
            <a:fillRect/>
          </a:stretch>
        </p:blipFill>
        <p:spPr bwMode="auto">
          <a:xfrm>
            <a:off x="0" y="0"/>
            <a:ext cx="2505075" cy="2819400"/>
          </a:xfrm>
          <a:prstGeom prst="rect">
            <a:avLst/>
          </a:prstGeom>
          <a:noFill/>
          <a:ln w="9525">
            <a:noFill/>
            <a:miter lim="800000"/>
            <a:headEnd/>
            <a:tailEnd/>
          </a:ln>
          <a:effectLst>
            <a:softEdge rad="114300"/>
          </a:effectLst>
        </p:spPr>
      </p:pic>
      <p:sp>
        <p:nvSpPr>
          <p:cNvPr id="94212" name="Rectangle 2"/>
          <p:cNvSpPr>
            <a:spLocks noGrp="1" noChangeArrowheads="1"/>
          </p:cNvSpPr>
          <p:nvPr>
            <p:ph type="title"/>
          </p:nvPr>
        </p:nvSpPr>
        <p:spPr>
          <a:xfrm>
            <a:off x="2514600" y="609600"/>
            <a:ext cx="6629400" cy="1143000"/>
          </a:xfrm>
        </p:spPr>
        <p:txBody>
          <a:bodyPr/>
          <a:lstStyle/>
          <a:p>
            <a:pPr eaLnBrk="1" hangingPunct="1"/>
            <a:r>
              <a:rPr lang="en-US">
                <a:solidFill>
                  <a:schemeClr val="bg2"/>
                </a:solidFill>
                <a:latin typeface="Arial" charset="0"/>
                <a:ea typeface="ＭＳ Ｐゴシック" charset="0"/>
                <a:cs typeface="ＭＳ Ｐゴシック" charset="0"/>
              </a:rPr>
              <a:t>Lessons learned…</a:t>
            </a:r>
          </a:p>
        </p:txBody>
      </p:sp>
      <p:sp>
        <p:nvSpPr>
          <p:cNvPr id="94213" name="Rectangle 3"/>
          <p:cNvSpPr>
            <a:spLocks noGrp="1" noChangeArrowheads="1"/>
          </p:cNvSpPr>
          <p:nvPr>
            <p:ph type="body" idx="1"/>
          </p:nvPr>
        </p:nvSpPr>
        <p:spPr>
          <a:xfrm>
            <a:off x="685800" y="2743200"/>
            <a:ext cx="7772400" cy="3352800"/>
          </a:xfrm>
        </p:spPr>
        <p:txBody>
          <a:bodyPr/>
          <a:lstStyle/>
          <a:p>
            <a:pPr eaLnBrk="1" hangingPunct="1"/>
            <a:r>
              <a:rPr lang="en-US" sz="2400">
                <a:solidFill>
                  <a:schemeClr val="bg1"/>
                </a:solidFill>
                <a:latin typeface="Arial" charset="0"/>
                <a:ea typeface="ＭＳ Ｐゴシック" charset="0"/>
                <a:cs typeface="ＭＳ Ｐゴシック" charset="0"/>
              </a:rPr>
              <a:t>Religion and science are fundamentally different ways of knowing</a:t>
            </a:r>
          </a:p>
          <a:p>
            <a:pPr eaLnBrk="1" hangingPunct="1"/>
            <a:r>
              <a:rPr lang="en-US" sz="2400">
                <a:solidFill>
                  <a:schemeClr val="bg1"/>
                </a:solidFill>
                <a:latin typeface="Arial" charset="0"/>
                <a:ea typeface="ＭＳ Ｐゴシック" charset="0"/>
                <a:cs typeface="ＭＳ Ｐゴシック" charset="0"/>
              </a:rPr>
              <a:t>Empirical evidence is the final arbiter in science</a:t>
            </a:r>
          </a:p>
          <a:p>
            <a:pPr eaLnBrk="1" hangingPunct="1"/>
            <a:r>
              <a:rPr lang="en-US" sz="2400">
                <a:solidFill>
                  <a:schemeClr val="bg1"/>
                </a:solidFill>
                <a:latin typeface="Arial" charset="0"/>
                <a:ea typeface="ＭＳ Ｐゴシック" charset="0"/>
                <a:cs typeface="ＭＳ Ｐゴシック" charset="0"/>
              </a:rPr>
              <a:t>Scientific findings are tentative but resilient</a:t>
            </a:r>
          </a:p>
          <a:p>
            <a:pPr eaLnBrk="1" hangingPunct="1"/>
            <a:r>
              <a:rPr lang="en-US" sz="2400">
                <a:solidFill>
                  <a:schemeClr val="bg1"/>
                </a:solidFill>
                <a:latin typeface="Arial" charset="0"/>
                <a:ea typeface="ＭＳ Ｐゴシック" charset="0"/>
                <a:cs typeface="ＭＳ Ｐゴシック" charset="0"/>
              </a:rPr>
              <a:t>There will be no contradiction between faith and 	science if both are properly understood </a:t>
            </a:r>
          </a:p>
          <a:p>
            <a:pPr eaLnBrk="1" hangingPunct="1"/>
            <a:r>
              <a:rPr lang="en-US" sz="2400">
                <a:solidFill>
                  <a:schemeClr val="bg1"/>
                </a:solidFill>
                <a:latin typeface="Arial" charset="0"/>
                <a:ea typeface="ＭＳ Ｐゴシック" charset="0"/>
                <a:cs typeface="ＭＳ Ｐゴシック" charset="0"/>
              </a:rPr>
              <a:t>Scientists need not be atheists</a:t>
            </a:r>
          </a:p>
          <a:p>
            <a:pPr eaLnBrk="1" hangingPunct="1"/>
            <a:r>
              <a:rPr lang="en-US" sz="2400">
                <a:solidFill>
                  <a:schemeClr val="bg1"/>
                </a:solidFill>
                <a:latin typeface="Arial" charset="0"/>
                <a:ea typeface="ＭＳ Ｐゴシック" charset="0"/>
                <a:cs typeface="ＭＳ Ｐゴシック" charset="0"/>
              </a:rPr>
              <a:t>Church supports science</a:t>
            </a:r>
          </a:p>
          <a:p>
            <a:pPr lvl="1" eaLnBrk="1" hangingPunct="1"/>
            <a:endParaRPr lang="en-US" sz="2400">
              <a:latin typeface="Arial" charset="0"/>
              <a:ea typeface="ＭＳ Ｐゴシック"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2"/>
          <p:cNvSpPr>
            <a:spLocks noGrp="1"/>
          </p:cNvSpPr>
          <p:nvPr>
            <p:ph sz="half" idx="1"/>
          </p:nvPr>
        </p:nvSpPr>
        <p:spPr>
          <a:xfrm>
            <a:off x="0" y="0"/>
            <a:ext cx="4648200" cy="6858000"/>
          </a:xfrm>
        </p:spPr>
        <p:txBody>
          <a:bodyPr anchor="ctr"/>
          <a:lstStyle/>
          <a:p>
            <a:pPr>
              <a:buFontTx/>
              <a:buNone/>
            </a:pPr>
            <a:r>
              <a:rPr lang="en-US" sz="4400">
                <a:solidFill>
                  <a:schemeClr val="bg2"/>
                </a:solidFill>
                <a:latin typeface="Arial" charset="0"/>
                <a:ea typeface="ＭＳ Ｐゴシック" charset="0"/>
                <a:cs typeface="ＭＳ Ｐゴシック" charset="0"/>
              </a:rPr>
              <a:t>	What role does </a:t>
            </a:r>
            <a:r>
              <a:rPr lang="en-US" sz="4400" i="1">
                <a:solidFill>
                  <a:srgbClr val="3C8C93"/>
                </a:solidFill>
                <a:latin typeface="Arial" charset="0"/>
                <a:ea typeface="ＭＳ Ｐゴシック" charset="0"/>
                <a:cs typeface="ＭＳ Ｐゴシック" charset="0"/>
              </a:rPr>
              <a:t>experimentation </a:t>
            </a:r>
            <a:r>
              <a:rPr lang="en-US" sz="4400">
                <a:solidFill>
                  <a:schemeClr val="bg2"/>
                </a:solidFill>
                <a:latin typeface="Arial" charset="0"/>
                <a:ea typeface="ＭＳ Ｐゴシック" charset="0"/>
                <a:cs typeface="ＭＳ Ｐゴシック" charset="0"/>
              </a:rPr>
              <a:t>play in solving the mysteries of     nature?</a:t>
            </a:r>
          </a:p>
        </p:txBody>
      </p:sp>
      <p:pic>
        <p:nvPicPr>
          <p:cNvPr id="23555" name="Content Placeholder 23" descr="a_LeaningTowerPisa-lg.jpg"/>
          <p:cNvPicPr>
            <a:picLocks noGrp="1" noChangeAspect="1"/>
          </p:cNvPicPr>
          <p:nvPr>
            <p:ph sz="half" idx="2"/>
          </p:nvPr>
        </p:nvPicPr>
        <p:blipFill>
          <a:blip r:embed="rId3">
            <a:extLst>
              <a:ext uri="{28A0092B-C50C-407E-A947-70E740481C1C}">
                <a14:useLocalDpi xmlns:a14="http://schemas.microsoft.com/office/drawing/2010/main" val="0"/>
              </a:ext>
            </a:extLst>
          </a:blip>
          <a:srcRect l="-21021" r="-21021"/>
          <a:stretch>
            <a:fillRect/>
          </a:stretch>
        </p:blipFill>
        <p:spPr>
          <a:xfrm>
            <a:off x="3733800" y="0"/>
            <a:ext cx="6407150" cy="6918325"/>
          </a:xfr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solidFill>
                  <a:schemeClr val="bg2"/>
                </a:solidFill>
                <a:latin typeface="Arial" charset="0"/>
                <a:ea typeface="ＭＳ Ｐゴシック" charset="0"/>
                <a:cs typeface="ＭＳ Ｐゴシック" charset="0"/>
              </a:rPr>
              <a:t>Invention of the telescope</a:t>
            </a:r>
            <a:endParaRPr lang="en-US">
              <a:latin typeface="Arial" charset="0"/>
              <a:ea typeface="ＭＳ Ｐゴシック" charset="0"/>
              <a:cs typeface="ＭＳ Ｐゴシック" charset="0"/>
            </a:endParaRPr>
          </a:p>
        </p:txBody>
      </p:sp>
      <p:sp>
        <p:nvSpPr>
          <p:cNvPr id="25603" name="Rectangle 3"/>
          <p:cNvSpPr>
            <a:spLocks noGrp="1" noChangeArrowheads="1"/>
          </p:cNvSpPr>
          <p:nvPr>
            <p:ph type="body" idx="1"/>
          </p:nvPr>
        </p:nvSpPr>
        <p:spPr>
          <a:xfrm>
            <a:off x="685800" y="1981200"/>
            <a:ext cx="5334000" cy="4114800"/>
          </a:xfrm>
        </p:spPr>
        <p:txBody>
          <a:bodyPr/>
          <a:lstStyle/>
          <a:p>
            <a:pPr eaLnBrk="1" hangingPunct="1"/>
            <a:r>
              <a:rPr lang="en-US" sz="2800" dirty="0">
                <a:solidFill>
                  <a:srgbClr val="FF6666"/>
                </a:solidFill>
                <a:latin typeface="Arial" charset="0"/>
                <a:ea typeface="ＭＳ Ｐゴシック" charset="0"/>
                <a:cs typeface="ＭＳ Ｐゴシック" charset="0"/>
              </a:rPr>
              <a:t>Galileo did not invent the telescope, but he was first to turn it productively to the sky.</a:t>
            </a:r>
          </a:p>
          <a:p>
            <a:pPr eaLnBrk="1" hangingPunct="1"/>
            <a:r>
              <a:rPr lang="en-US" sz="2800" dirty="0" smtClean="0">
                <a:solidFill>
                  <a:srgbClr val="FF6666"/>
                </a:solidFill>
                <a:latin typeface="Arial" charset="0"/>
                <a:ea typeface="ＭＳ Ｐゴシック" charset="0"/>
                <a:cs typeface="ＭＳ Ｐゴシック" charset="0"/>
              </a:rPr>
              <a:t>Telescope was </a:t>
            </a:r>
            <a:r>
              <a:rPr lang="en-US" sz="2800" dirty="0">
                <a:solidFill>
                  <a:srgbClr val="FF6666"/>
                </a:solidFill>
                <a:latin typeface="Arial" charset="0"/>
                <a:ea typeface="ＭＳ Ｐゴシック" charset="0"/>
                <a:cs typeface="ＭＳ Ｐゴシック" charset="0"/>
              </a:rPr>
              <a:t>invented in the workshop of Hans Lippershey of Holland probably in 1608.</a:t>
            </a:r>
          </a:p>
          <a:p>
            <a:pPr eaLnBrk="1" hangingPunct="1"/>
            <a:r>
              <a:rPr lang="en-US" sz="2800" dirty="0">
                <a:solidFill>
                  <a:srgbClr val="FF6666"/>
                </a:solidFill>
                <a:latin typeface="Arial" charset="0"/>
                <a:ea typeface="ＭＳ Ｐゴシック" charset="0"/>
                <a:cs typeface="ＭＳ Ｐゴシック" charset="0"/>
              </a:rPr>
              <a:t>Galileo, a lens maker, immediately grasped the concept and made his own.</a:t>
            </a:r>
            <a:endParaRPr lang="en-US" sz="2800" dirty="0">
              <a:latin typeface="Arial" charset="0"/>
              <a:ea typeface="ＭＳ Ｐゴシック" charset="0"/>
              <a:cs typeface="ＭＳ Ｐゴシック" charset="0"/>
            </a:endParaRPr>
          </a:p>
        </p:txBody>
      </p:sp>
      <p:pic>
        <p:nvPicPr>
          <p:cNvPr id="25604" name="Picture 4" descr="ippershey"/>
          <p:cNvPicPr>
            <a:picLocks noChangeAspect="1" noChangeArrowheads="1"/>
          </p:cNvPicPr>
          <p:nvPr/>
        </p:nvPicPr>
        <p:blipFill>
          <a:blip r:embed="rId3">
            <a:extLst>
              <a:ext uri="{28A0092B-C50C-407E-A947-70E740481C1C}">
                <a14:useLocalDpi xmlns:a14="http://schemas.microsoft.com/office/drawing/2010/main" val="0"/>
              </a:ext>
            </a:extLst>
          </a:blip>
          <a:srcRect l="17894" t="6400" r="17610" b="5760"/>
          <a:stretch>
            <a:fillRect/>
          </a:stretch>
        </p:blipFill>
        <p:spPr bwMode="auto">
          <a:xfrm>
            <a:off x="6292850" y="2103438"/>
            <a:ext cx="2074863" cy="3763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solidFill>
                  <a:schemeClr val="bg2"/>
                </a:solidFill>
                <a:latin typeface="Arial" charset="0"/>
                <a:ea typeface="ＭＳ Ｐゴシック" charset="0"/>
                <a:cs typeface="ＭＳ Ｐゴシック" charset="0"/>
              </a:rPr>
              <a:t>Galileo</a:t>
            </a:r>
            <a:r>
              <a:rPr lang="ja-JP" altLang="en-US" dirty="0">
                <a:solidFill>
                  <a:schemeClr val="bg2"/>
                </a:solidFill>
                <a:latin typeface="Arial" charset="0"/>
                <a:ea typeface="ＭＳ Ｐゴシック" charset="0"/>
                <a:cs typeface="ＭＳ Ｐゴシック" charset="0"/>
              </a:rPr>
              <a:t>’</a:t>
            </a:r>
            <a:r>
              <a:rPr lang="en-US" dirty="0">
                <a:solidFill>
                  <a:schemeClr val="bg2"/>
                </a:solidFill>
                <a:latin typeface="Arial" charset="0"/>
                <a:ea typeface="ＭＳ Ｐゴシック" charset="0"/>
                <a:cs typeface="ＭＳ Ｐゴシック" charset="0"/>
              </a:rPr>
              <a:t>s </a:t>
            </a:r>
            <a:r>
              <a:rPr lang="en-US" dirty="0" smtClean="0">
                <a:solidFill>
                  <a:schemeClr val="bg2"/>
                </a:solidFill>
                <a:latin typeface="Arial" charset="0"/>
                <a:ea typeface="ＭＳ Ｐゴシック" charset="0"/>
                <a:cs typeface="ＭＳ Ｐゴシック" charset="0"/>
              </a:rPr>
              <a:t>telescopes: 9x, 20x</a:t>
            </a:r>
            <a:endParaRPr lang="en-US" dirty="0">
              <a:latin typeface="Arial" charset="0"/>
              <a:ea typeface="ＭＳ Ｐゴシック" charset="0"/>
              <a:cs typeface="ＭＳ Ｐゴシック" charset="0"/>
            </a:endParaRPr>
          </a:p>
        </p:txBody>
      </p:sp>
      <p:pic>
        <p:nvPicPr>
          <p:cNvPr id="27651" name="Picture 3" descr="first two telescope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19200" y="1905000"/>
            <a:ext cx="2968625" cy="4114800"/>
          </a:xfrm>
        </p:spPr>
      </p:pic>
      <p:pic>
        <p:nvPicPr>
          <p:cNvPr id="27652" name="Picture 4" descr="young_galileo"/>
          <p:cNvPicPr>
            <a:picLocks noChangeAspect="1" noChangeArrowheads="1"/>
          </p:cNvPicPr>
          <p:nvPr/>
        </p:nvPicPr>
        <p:blipFill>
          <a:blip r:embed="rId4">
            <a:extLst>
              <a:ext uri="{28A0092B-C50C-407E-A947-70E740481C1C}">
                <a14:useLocalDpi xmlns:a14="http://schemas.microsoft.com/office/drawing/2010/main" val="0"/>
              </a:ext>
            </a:extLst>
          </a:blip>
          <a:srcRect l="4832" t="2051" r="2415" b="2051"/>
          <a:stretch>
            <a:fillRect/>
          </a:stretch>
        </p:blipFill>
        <p:spPr bwMode="auto">
          <a:xfrm>
            <a:off x="4648200" y="1981200"/>
            <a:ext cx="3317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Oval 2"/>
          <p:cNvSpPr>
            <a:spLocks noChangeArrowheads="1"/>
          </p:cNvSpPr>
          <p:nvPr/>
        </p:nvSpPr>
        <p:spPr bwMode="auto">
          <a:xfrm>
            <a:off x="6126163" y="4375150"/>
            <a:ext cx="1600200" cy="1600200"/>
          </a:xfrm>
          <a:prstGeom prst="ellipse">
            <a:avLst/>
          </a:prstGeom>
          <a:solidFill>
            <a:schemeClr val="tx1"/>
          </a:solidFill>
          <a:ln w="9525">
            <a:solidFill>
              <a:schemeClr val="bg1"/>
            </a:solidFill>
            <a:round/>
            <a:headEnd/>
            <a:tailEnd/>
          </a:ln>
        </p:spPr>
        <p:txBody>
          <a:bodyPr wrap="none" anchor="ctr"/>
          <a:lstStyle/>
          <a:p>
            <a:endParaRPr lang="en-US"/>
          </a:p>
        </p:txBody>
      </p:sp>
      <p:sp>
        <p:nvSpPr>
          <p:cNvPr id="29699" name="Rectangle 3"/>
          <p:cNvSpPr>
            <a:spLocks noGrp="1" noChangeArrowheads="1"/>
          </p:cNvSpPr>
          <p:nvPr>
            <p:ph type="title"/>
          </p:nvPr>
        </p:nvSpPr>
        <p:spPr/>
        <p:txBody>
          <a:bodyPr/>
          <a:lstStyle/>
          <a:p>
            <a:pPr eaLnBrk="1" hangingPunct="1"/>
            <a:r>
              <a:rPr lang="en-US">
                <a:solidFill>
                  <a:schemeClr val="bg2"/>
                </a:solidFill>
                <a:latin typeface="Arial" charset="0"/>
                <a:ea typeface="ＭＳ Ｐゴシック" charset="0"/>
                <a:cs typeface="ＭＳ Ｐゴシック" charset="0"/>
              </a:rPr>
              <a:t>Optical Aberrations</a:t>
            </a:r>
            <a:endParaRPr lang="en-US">
              <a:latin typeface="Arial" charset="0"/>
              <a:ea typeface="ＭＳ Ｐゴシック" charset="0"/>
              <a:cs typeface="ＭＳ Ｐゴシック" charset="0"/>
            </a:endParaRPr>
          </a:p>
        </p:txBody>
      </p:sp>
      <p:pic>
        <p:nvPicPr>
          <p:cNvPr id="29700" name="Picture 4" descr="Chromatic_aber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4052888" cy="248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1" name="Picture 5" descr="Spherical_aber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3962400"/>
            <a:ext cx="4419600" cy="233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2" name="Picture 6" descr="chromat"/>
          <p:cNvPicPr>
            <a:picLocks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6019800" y="1981200"/>
            <a:ext cx="1752600" cy="170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3" name="Picture 7" descr="spheric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029200"/>
            <a:ext cx="338138"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solidFill>
                  <a:schemeClr val="bg2"/>
                </a:solidFill>
                <a:latin typeface="Arial" charset="0"/>
                <a:ea typeface="ＭＳ Ｐゴシック" charset="0"/>
                <a:cs typeface="ＭＳ Ｐゴシック" charset="0"/>
              </a:rPr>
              <a:t>Other telescope problems</a:t>
            </a:r>
            <a:endParaRPr lang="en-US">
              <a:latin typeface="Arial" charset="0"/>
              <a:ea typeface="ＭＳ Ｐゴシック" charset="0"/>
              <a:cs typeface="ＭＳ Ｐゴシック" charset="0"/>
            </a:endParaRPr>
          </a:p>
        </p:txBody>
      </p:sp>
      <p:sp>
        <p:nvSpPr>
          <p:cNvPr id="31747" name="Rectangle 3"/>
          <p:cNvSpPr>
            <a:spLocks noGrp="1" noChangeArrowheads="1"/>
          </p:cNvSpPr>
          <p:nvPr>
            <p:ph type="body" sz="half" idx="2"/>
          </p:nvPr>
        </p:nvSpPr>
        <p:spPr/>
        <p:txBody>
          <a:bodyPr/>
          <a:lstStyle/>
          <a:p>
            <a:pPr eaLnBrk="1" hangingPunct="1"/>
            <a:r>
              <a:rPr lang="en-US" sz="2800">
                <a:solidFill>
                  <a:schemeClr val="bg1"/>
                </a:solidFill>
                <a:latin typeface="Arial" charset="0"/>
                <a:ea typeface="ＭＳ Ｐゴシック" charset="0"/>
                <a:cs typeface="ＭＳ Ｐゴシック" charset="0"/>
              </a:rPr>
              <a:t>Telescope powers:</a:t>
            </a:r>
          </a:p>
          <a:p>
            <a:pPr lvl="1" eaLnBrk="1" hangingPunct="1"/>
            <a:r>
              <a:rPr lang="en-US" sz="2400">
                <a:solidFill>
                  <a:schemeClr val="bg1"/>
                </a:solidFill>
                <a:latin typeface="Arial" charset="0"/>
                <a:ea typeface="ＭＳ Ｐゴシック" charset="0"/>
              </a:rPr>
              <a:t>Magnifying</a:t>
            </a:r>
          </a:p>
          <a:p>
            <a:pPr lvl="1" eaLnBrk="1" hangingPunct="1"/>
            <a:r>
              <a:rPr lang="en-US" sz="2400">
                <a:solidFill>
                  <a:schemeClr val="bg1"/>
                </a:solidFill>
                <a:latin typeface="Arial" charset="0"/>
                <a:ea typeface="ＭＳ Ｐゴシック" charset="0"/>
              </a:rPr>
              <a:t>Light Gathering</a:t>
            </a:r>
          </a:p>
          <a:p>
            <a:pPr lvl="1" eaLnBrk="1" hangingPunct="1"/>
            <a:r>
              <a:rPr lang="en-US" sz="2400">
                <a:solidFill>
                  <a:schemeClr val="bg1"/>
                </a:solidFill>
                <a:latin typeface="Arial" charset="0"/>
                <a:ea typeface="ＭＳ Ｐゴシック" charset="0"/>
              </a:rPr>
              <a:t>Resolving</a:t>
            </a:r>
          </a:p>
          <a:p>
            <a:pPr eaLnBrk="1" hangingPunct="1"/>
            <a:r>
              <a:rPr lang="en-US" sz="2800">
                <a:solidFill>
                  <a:schemeClr val="bg1"/>
                </a:solidFill>
                <a:latin typeface="Arial" charset="0"/>
                <a:ea typeface="ＭＳ Ｐゴシック" charset="0"/>
                <a:cs typeface="ＭＳ Ｐゴシック" charset="0"/>
              </a:rPr>
              <a:t>Limitations:</a:t>
            </a:r>
          </a:p>
          <a:p>
            <a:pPr lvl="1" eaLnBrk="1" hangingPunct="1"/>
            <a:r>
              <a:rPr lang="en-US" sz="2400">
                <a:solidFill>
                  <a:schemeClr val="bg1"/>
                </a:solidFill>
                <a:latin typeface="Arial" charset="0"/>
                <a:ea typeface="ＭＳ Ｐゴシック" charset="0"/>
              </a:rPr>
              <a:t>Small field of view</a:t>
            </a:r>
          </a:p>
          <a:p>
            <a:pPr lvl="1" eaLnBrk="1" hangingPunct="1"/>
            <a:r>
              <a:rPr lang="en-US" sz="2400">
                <a:solidFill>
                  <a:schemeClr val="bg1"/>
                </a:solidFill>
                <a:latin typeface="Arial" charset="0"/>
                <a:ea typeface="ＭＳ Ｐゴシック" charset="0"/>
              </a:rPr>
              <a:t>Lack of a suitable mount	</a:t>
            </a:r>
          </a:p>
        </p:txBody>
      </p:sp>
      <p:pic>
        <p:nvPicPr>
          <p:cNvPr id="29700" name="Picture 4" descr="Galileosobjective"/>
          <p:cNvPicPr>
            <a:picLocks noGrp="1" noChangeAspect="1" noChangeArrowheads="1"/>
          </p:cNvPicPr>
          <p:nvPr>
            <p:ph sz="half" idx="1"/>
          </p:nvPr>
        </p:nvPicPr>
        <p:blipFill>
          <a:blip r:embed="rId3"/>
          <a:srcRect/>
          <a:stretch>
            <a:fillRect/>
          </a:stretch>
        </p:blipFill>
        <p:spPr>
          <a:xfrm>
            <a:off x="533400" y="4038600"/>
            <a:ext cx="3810000" cy="2266950"/>
          </a:xfrm>
          <a:effectLst>
            <a:softEdge rad="63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1013</TotalTime>
  <Words>1158</Words>
  <Application>Microsoft Macintosh PowerPoint</Application>
  <PresentationFormat>On-screen Show (4:3)</PresentationFormat>
  <Paragraphs>166</Paragraphs>
  <Slides>43</Slides>
  <Notes>35</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ＭＳ Ｐゴシック</vt:lpstr>
      <vt:lpstr>Verdana</vt:lpstr>
      <vt:lpstr>Blank Presentation</vt:lpstr>
      <vt:lpstr>Galileo &amp; the Church</vt:lpstr>
      <vt:lpstr>Who was Galileo?</vt:lpstr>
      <vt:lpstr>Galileo’s importance</vt:lpstr>
      <vt:lpstr>What role does observation   play in solving the mysteries of nature?</vt:lpstr>
      <vt:lpstr>PowerPoint Presentation</vt:lpstr>
      <vt:lpstr>Invention of the telescope</vt:lpstr>
      <vt:lpstr>Galileo’s telescopes: 9x, 20x</vt:lpstr>
      <vt:lpstr>Optical Aberrations</vt:lpstr>
      <vt:lpstr>Other telescope problems</vt:lpstr>
      <vt:lpstr>Sidereus Nuncius…1610</vt:lpstr>
      <vt:lpstr>Craters of the moon</vt:lpstr>
      <vt:lpstr>Nebulous regions</vt:lpstr>
      <vt:lpstr>Moons of Jupiter</vt:lpstr>
      <vt:lpstr>Subsequent observations</vt:lpstr>
      <vt:lpstr>Phases of Venus</vt:lpstr>
      <vt:lpstr>Changing size of Mars</vt:lpstr>
      <vt:lpstr>Triple-Starred Saturn</vt:lpstr>
      <vt:lpstr>Neptune</vt:lpstr>
      <vt:lpstr>Sunspots</vt:lpstr>
      <vt:lpstr>The early antagonists</vt:lpstr>
      <vt:lpstr>Galileo makes his case  in Rome</vt:lpstr>
      <vt:lpstr>Skepticism!</vt:lpstr>
      <vt:lpstr>Galileo and the Church</vt:lpstr>
      <vt:lpstr>Origins of controversy</vt:lpstr>
      <vt:lpstr>Dialogues Concerning the Two Chief World Systems</vt:lpstr>
      <vt:lpstr>Implications of observations</vt:lpstr>
      <vt:lpstr>In Dialogues Galileo…</vt:lpstr>
      <vt:lpstr>But does Earth move?</vt:lpstr>
      <vt:lpstr>Shouldn’t Earth be at the center?</vt:lpstr>
      <vt:lpstr>The 1632 accusation</vt:lpstr>
      <vt:lpstr>Suspicion of heresy!</vt:lpstr>
      <vt:lpstr>Galileo’s trial</vt:lpstr>
      <vt:lpstr>Galileo’s defense</vt:lpstr>
      <vt:lpstr>The majority opinion</vt:lpstr>
      <vt:lpstr>PowerPoint Presentation</vt:lpstr>
      <vt:lpstr>Galileo recants under threat</vt:lpstr>
      <vt:lpstr>The sentence</vt:lpstr>
      <vt:lpstr>What Galileo did not do…</vt:lpstr>
      <vt:lpstr>John Paul II and Galileo</vt:lpstr>
      <vt:lpstr>At fault for his trial…</vt:lpstr>
      <vt:lpstr>Galileo also at fault</vt:lpstr>
      <vt:lpstr>Church not always antagonistic</vt:lpstr>
      <vt:lpstr>Lessons learned…</vt:lpstr>
    </vt:vector>
  </TitlesOfParts>
  <Company>Carl Wenning</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and Times of Galileo</dc:title>
  <dc:creator>Carl Wenning</dc:creator>
  <cp:lastModifiedBy>Wenning, Carl</cp:lastModifiedBy>
  <cp:revision>149</cp:revision>
  <dcterms:created xsi:type="dcterms:W3CDTF">2013-09-09T20:01:26Z</dcterms:created>
  <dcterms:modified xsi:type="dcterms:W3CDTF">2017-09-08T15:35:31Z</dcterms:modified>
</cp:coreProperties>
</file>