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9" r:id="rId4"/>
    <p:sldId id="260" r:id="rId5"/>
    <p:sldId id="261" r:id="rId6"/>
    <p:sldId id="262" r:id="rId7"/>
    <p:sldId id="271" r:id="rId8"/>
    <p:sldId id="272" r:id="rId9"/>
    <p:sldId id="263" r:id="rId10"/>
    <p:sldId id="267" r:id="rId11"/>
    <p:sldId id="268" r:id="rId12"/>
    <p:sldId id="269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2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1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7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8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4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3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7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6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CF640-2CFC-6744-B064-21B2B2B7C5B3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8C7E-AD34-F143-9683-D3D7096495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Kinematics: Describing 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Review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</a:t>
            </a:r>
            <a:r>
              <a:rPr lang="en-US" dirty="0"/>
              <a:t>fast is the rock in the </a:t>
            </a:r>
            <a:r>
              <a:rPr lang="en-US" dirty="0" smtClean="0"/>
              <a:t>last question </a:t>
            </a:r>
            <a:r>
              <a:rPr lang="en-US" dirty="0"/>
              <a:t>going when it hits the water? 	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. 11.2</a:t>
            </a:r>
            <a:r>
              <a:rPr lang="en-US" i="1" dirty="0"/>
              <a:t>m/s</a:t>
            </a:r>
            <a:r>
              <a:rPr lang="en-US" dirty="0"/>
              <a:t>					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. 14.8</a:t>
            </a:r>
            <a:r>
              <a:rPr lang="en-US" i="1" dirty="0"/>
              <a:t>m/s</a:t>
            </a:r>
            <a:endParaRPr lang="en-US" dirty="0"/>
          </a:p>
          <a:p>
            <a:r>
              <a:rPr lang="en-US" dirty="0" smtClean="0"/>
              <a:t>c</a:t>
            </a:r>
            <a:r>
              <a:rPr lang="en-US" dirty="0"/>
              <a:t>. 22.4</a:t>
            </a:r>
            <a:r>
              <a:rPr lang="en-US" i="1" dirty="0"/>
              <a:t>m/s				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/>
              <a:t>. none of these </a:t>
            </a:r>
            <a:r>
              <a:rPr lang="en-US" dirty="0" smtClean="0"/>
              <a:t>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37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Position, Distance, Displacement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Position – magnitude and direction (vector) from some </a:t>
            </a:r>
            <a:r>
              <a:rPr lang="en-US" smtClean="0"/>
              <a:t>arbitrary location. </a:t>
            </a:r>
            <a:endParaRPr lang="en-US" dirty="0" smtClean="0"/>
          </a:p>
          <a:p>
            <a:r>
              <a:rPr lang="en-US" dirty="0" smtClean="0"/>
              <a:t>Distance</a:t>
            </a:r>
          </a:p>
          <a:p>
            <a:pPr lvl="1"/>
            <a:r>
              <a:rPr lang="en-US" dirty="0" smtClean="0"/>
              <a:t>A scalar quantity</a:t>
            </a:r>
          </a:p>
          <a:p>
            <a:pPr lvl="1"/>
            <a:r>
              <a:rPr lang="en-US" dirty="0" smtClean="0"/>
              <a:t>Measured along path traveled</a:t>
            </a:r>
          </a:p>
          <a:p>
            <a:r>
              <a:rPr lang="en-US" dirty="0" smtClean="0"/>
              <a:t>Displacement – measures change in position.</a:t>
            </a:r>
          </a:p>
          <a:p>
            <a:pPr lvl="1"/>
            <a:r>
              <a:rPr lang="en-US" dirty="0" smtClean="0"/>
              <a:t>A vector quantity</a:t>
            </a:r>
          </a:p>
          <a:p>
            <a:pPr lvl="1"/>
            <a:r>
              <a:rPr lang="en-US" dirty="0" smtClean="0"/>
              <a:t>The straight-line distance between where one starts motion and where one ends motion.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and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 = |velocity|</a:t>
            </a:r>
          </a:p>
          <a:p>
            <a:r>
              <a:rPr lang="en-US" dirty="0" smtClean="0"/>
              <a:t>Instantaneous velocity versus average velocity</a:t>
            </a:r>
          </a:p>
          <a:p>
            <a:r>
              <a:rPr lang="en-US" dirty="0" smtClean="0"/>
              <a:t>Tangents to curved P-T graphs are instantaneous velocity.</a:t>
            </a:r>
            <a:endParaRPr lang="en-US" dirty="0"/>
          </a:p>
          <a:p>
            <a:r>
              <a:rPr lang="en-US" dirty="0" err="1" smtClean="0"/>
              <a:t>v</a:t>
            </a:r>
            <a:r>
              <a:rPr lang="en-US" baseline="-25000" dirty="0" err="1" smtClean="0"/>
              <a:t>inst</a:t>
            </a:r>
            <a:r>
              <a:rPr lang="en-US" dirty="0" smtClean="0"/>
              <a:t>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</a:t>
            </a:r>
          </a:p>
          <a:p>
            <a:r>
              <a:rPr lang="en-US" dirty="0" err="1" smtClean="0"/>
              <a:t>v</a:t>
            </a:r>
            <a:r>
              <a:rPr lang="en-US" baseline="-25000" dirty="0" err="1" smtClean="0"/>
              <a:t>ave</a:t>
            </a:r>
            <a:r>
              <a:rPr lang="en-US" dirty="0" smtClean="0"/>
              <a:t> = (change in displacement)/(time)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between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ave</a:t>
            </a:r>
            <a:r>
              <a:rPr lang="en-US" dirty="0" smtClean="0"/>
              <a:t> and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inst</a:t>
            </a:r>
            <a:endParaRPr lang="en-US" baseline="-25000" dirty="0"/>
          </a:p>
        </p:txBody>
      </p:sp>
      <p:pic>
        <p:nvPicPr>
          <p:cNvPr id="7" name="Content Placeholder 6" descr="Screen Shot 2014-09-22 at 8.35.05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27" r="-5627"/>
          <a:stretch>
            <a:fillRect/>
          </a:stretch>
        </p:blipFill>
        <p:spPr/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305" b="-20305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335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Uniformly Accelerated Motion</a:t>
            </a:r>
            <a:endParaRPr lang="en-US" dirty="0"/>
          </a:p>
        </p:txBody>
      </p:sp>
      <p:pic>
        <p:nvPicPr>
          <p:cNvPr id="5" name="Content Placeholder 4" descr="accel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1" r="2085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Interpreting graphs</a:t>
            </a:r>
          </a:p>
          <a:p>
            <a:r>
              <a:rPr lang="en-US" dirty="0" smtClean="0"/>
              <a:t>Equations:</a:t>
            </a:r>
          </a:p>
          <a:p>
            <a:pPr lvl="1"/>
            <a:r>
              <a:rPr lang="en-US" dirty="0" err="1" smtClean="0"/>
              <a:t>v</a:t>
            </a:r>
            <a:r>
              <a:rPr lang="en-US" baseline="-25000" dirty="0" err="1" smtClean="0"/>
              <a:t>inst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</a:t>
            </a:r>
          </a:p>
          <a:p>
            <a:pPr lvl="1"/>
            <a:r>
              <a:rPr lang="en-US" dirty="0" smtClean="0"/>
              <a:t>x </a:t>
            </a:r>
            <a:r>
              <a:rPr lang="en-US" dirty="0"/>
              <a:t>= </a:t>
            </a:r>
            <a:r>
              <a:rPr lang="en-US" dirty="0" smtClean="0"/>
              <a:t>x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v</a:t>
            </a:r>
            <a:r>
              <a:rPr lang="en-US" baseline="-25000" dirty="0" err="1"/>
              <a:t>o</a:t>
            </a:r>
            <a:r>
              <a:rPr lang="en-US" dirty="0" err="1"/>
              <a:t>t</a:t>
            </a:r>
            <a:r>
              <a:rPr lang="en-US" dirty="0"/>
              <a:t> + ½ </a:t>
            </a:r>
            <a:r>
              <a:rPr lang="en-US" dirty="0" smtClean="0"/>
              <a:t>at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v</a:t>
            </a:r>
            <a:r>
              <a:rPr lang="en-US" baseline="-25000" dirty="0" smtClean="0"/>
              <a:t>inst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– v</a:t>
            </a:r>
            <a:r>
              <a:rPr lang="en-US" baseline="-25000" dirty="0"/>
              <a:t>o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dirty="0" smtClean="0"/>
              <a:t>2aΔx</a:t>
            </a:r>
          </a:p>
          <a:p>
            <a:r>
              <a:rPr lang="en-US" dirty="0" smtClean="0"/>
              <a:t>Vectors</a:t>
            </a:r>
          </a:p>
          <a:p>
            <a:r>
              <a:rPr lang="en-US" dirty="0" smtClean="0"/>
              <a:t>Sign conventions</a:t>
            </a:r>
          </a:p>
          <a:p>
            <a:r>
              <a:rPr lang="en-US" dirty="0" smtClean="0"/>
              <a:t>Sample problem…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5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Review 1</a:t>
            </a:r>
            <a:endParaRPr lang="en-US" dirty="0"/>
          </a:p>
        </p:txBody>
      </p:sp>
      <p:pic>
        <p:nvPicPr>
          <p:cNvPr id="5" name="Content Placeholder 4" descr="Screen shot 2012-09-19 at 1.27.52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410" b="-2941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Which </a:t>
            </a:r>
            <a:r>
              <a:rPr lang="en-US" dirty="0"/>
              <a:t>of the following statements most accurately describes the motion of bicycle A </a:t>
            </a:r>
            <a:r>
              <a:rPr lang="en-US" b="1" dirty="0"/>
              <a:t>during the first 5 seconds</a:t>
            </a:r>
            <a:r>
              <a:rPr lang="en-US" dirty="0"/>
              <a:t>?</a:t>
            </a:r>
          </a:p>
          <a:p>
            <a:r>
              <a:rPr lang="en-US" dirty="0" smtClean="0"/>
              <a:t>a</a:t>
            </a:r>
            <a:r>
              <a:rPr lang="en-US" dirty="0"/>
              <a:t>. Bicycle A is constantly at rest.</a:t>
            </a:r>
          </a:p>
          <a:p>
            <a:r>
              <a:rPr lang="en-US" dirty="0" smtClean="0"/>
              <a:t>b</a:t>
            </a:r>
            <a:r>
              <a:rPr lang="en-US" dirty="0"/>
              <a:t>. Bicycle A is moving with a constant speed</a:t>
            </a:r>
          </a:p>
          <a:p>
            <a:r>
              <a:rPr lang="en-US" dirty="0" smtClean="0"/>
              <a:t>c</a:t>
            </a:r>
            <a:r>
              <a:rPr lang="en-US" dirty="0"/>
              <a:t>. Bicycle A is traveling up hill</a:t>
            </a:r>
          </a:p>
          <a:p>
            <a:r>
              <a:rPr lang="en-US" dirty="0" smtClean="0"/>
              <a:t>d</a:t>
            </a:r>
            <a:r>
              <a:rPr lang="en-US" dirty="0"/>
              <a:t>. Bicycle A is moving in a direction opposite that of bicycle 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9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Review 2</a:t>
            </a:r>
            <a:endParaRPr lang="en-US" dirty="0"/>
          </a:p>
        </p:txBody>
      </p:sp>
      <p:pic>
        <p:nvPicPr>
          <p:cNvPr id="5" name="Content Placeholder 4" descr="Screen shot 2012-09-19 at 1.27.52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410" b="-2941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Which </a:t>
            </a:r>
            <a:r>
              <a:rPr lang="en-US" dirty="0"/>
              <a:t>of the following statements most accurately describes the motion of bicycle B </a:t>
            </a:r>
            <a:r>
              <a:rPr lang="en-US" b="1" dirty="0"/>
              <a:t>in comparison to bicycle A at t=5</a:t>
            </a:r>
            <a:r>
              <a:rPr lang="en-US" b="1" i="1" dirty="0"/>
              <a:t>s</a:t>
            </a:r>
            <a:r>
              <a:rPr lang="en-US" dirty="0"/>
              <a:t>?</a:t>
            </a:r>
          </a:p>
          <a:p>
            <a:r>
              <a:rPr lang="en-US" dirty="0"/>
              <a:t>	a. Bicycle B is going faster than bicycle A.</a:t>
            </a:r>
          </a:p>
          <a:p>
            <a:r>
              <a:rPr lang="en-US" dirty="0" smtClean="0"/>
              <a:t>b</a:t>
            </a:r>
            <a:r>
              <a:rPr lang="en-US" dirty="0"/>
              <a:t>. Bicycle</a:t>
            </a:r>
            <a:r>
              <a:rPr lang="en-US" dirty="0" smtClean="0"/>
              <a:t> A </a:t>
            </a:r>
            <a:r>
              <a:rPr lang="en-US" dirty="0"/>
              <a:t>is</a:t>
            </a:r>
            <a:r>
              <a:rPr lang="en-US" dirty="0" smtClean="0"/>
              <a:t> passing </a:t>
            </a:r>
            <a:r>
              <a:rPr lang="en-US"/>
              <a:t>bicycle</a:t>
            </a:r>
            <a:r>
              <a:rPr lang="en-US" smtClean="0"/>
              <a:t> B.</a:t>
            </a:r>
            <a:endParaRPr lang="en-US" dirty="0"/>
          </a:p>
          <a:p>
            <a:r>
              <a:rPr lang="en-US" dirty="0" smtClean="0"/>
              <a:t>c</a:t>
            </a:r>
            <a:r>
              <a:rPr lang="en-US" dirty="0"/>
              <a:t>. Bicycle B is speeding up.</a:t>
            </a:r>
          </a:p>
          <a:p>
            <a:r>
              <a:rPr lang="en-US" dirty="0" smtClean="0"/>
              <a:t>d</a:t>
            </a:r>
            <a:r>
              <a:rPr lang="en-US" dirty="0"/>
              <a:t>. Bicycle B is moving in a direction opposite that of bicycle 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Review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 a position-time graph (position in cm on the y-axis and time in s on the x-axis) of a constant-motion toy car the y-intercept is -3.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is/are the unit(s) on the -3?</a:t>
            </a:r>
          </a:p>
          <a:p>
            <a:r>
              <a:rPr lang="en-US" dirty="0" smtClean="0"/>
              <a:t>a</a:t>
            </a:r>
            <a:r>
              <a:rPr lang="en-US" dirty="0"/>
              <a:t>. cm					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. cm/s</a:t>
            </a:r>
          </a:p>
          <a:p>
            <a:r>
              <a:rPr lang="en-US" dirty="0" smtClean="0"/>
              <a:t>c</a:t>
            </a:r>
            <a:r>
              <a:rPr lang="en-US" dirty="0"/>
              <a:t>. cm/s</a:t>
            </a:r>
            <a:r>
              <a:rPr lang="en-US" baseline="30000" dirty="0"/>
              <a:t>2</a:t>
            </a:r>
            <a:r>
              <a:rPr lang="en-US" dirty="0"/>
              <a:t>				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/>
              <a:t>. </a:t>
            </a:r>
            <a:r>
              <a:rPr lang="en-US" dirty="0" smtClean="0"/>
              <a:t>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Review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 position-time graph (position in cm on the y-axis and time in s on the x-axis) of a constant-motion toy car the y-intercept is -3.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is the physical interpretation of -3 along with its units?</a:t>
            </a:r>
          </a:p>
          <a:p>
            <a:r>
              <a:rPr lang="en-US" dirty="0" smtClean="0"/>
              <a:t>a</a:t>
            </a:r>
            <a:r>
              <a:rPr lang="en-US" dirty="0"/>
              <a:t>. the car’s position at </a:t>
            </a:r>
            <a:r>
              <a:rPr lang="en-US" dirty="0" smtClean="0"/>
              <a:t>t=</a:t>
            </a:r>
            <a:r>
              <a:rPr lang="en-US" dirty="0"/>
              <a:t>3s				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. the car’s position at t=0s</a:t>
            </a:r>
          </a:p>
          <a:p>
            <a:r>
              <a:rPr lang="en-US" dirty="0" smtClean="0"/>
              <a:t>c</a:t>
            </a:r>
            <a:r>
              <a:rPr lang="en-US" dirty="0"/>
              <a:t>. the car’s position 3s before the clock </a:t>
            </a:r>
            <a:r>
              <a:rPr lang="en-US" dirty="0" smtClean="0"/>
              <a:t>starts</a:t>
            </a:r>
          </a:p>
          <a:p>
            <a:r>
              <a:rPr lang="en-US" dirty="0" smtClean="0"/>
              <a:t>d</a:t>
            </a:r>
            <a:r>
              <a:rPr lang="en-US" dirty="0"/>
              <a:t>. none of these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9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Motion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Constant Motion (a = 0)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 </a:t>
            </a:r>
            <a:r>
              <a:rPr lang="en-US" dirty="0" smtClean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ave</a:t>
            </a:r>
            <a:r>
              <a:rPr lang="en-US" dirty="0" err="1" smtClean="0"/>
              <a:t>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Uniformly Accelerated Motion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inst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</a:t>
            </a:r>
          </a:p>
          <a:p>
            <a:r>
              <a:rPr lang="en-US" dirty="0" smtClean="0"/>
              <a:t>d </a:t>
            </a:r>
            <a:r>
              <a:rPr lang="en-US" dirty="0" smtClean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err="1" smtClean="0"/>
              <a:t>t</a:t>
            </a:r>
            <a:r>
              <a:rPr lang="en-US" dirty="0" smtClean="0"/>
              <a:t> + (½)at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inst</a:t>
            </a:r>
            <a:r>
              <a:rPr lang="en-US" baseline="30000" dirty="0" smtClean="0"/>
              <a:t>2</a:t>
            </a:r>
            <a:r>
              <a:rPr lang="en-US" dirty="0" smtClean="0"/>
              <a:t> – v</a:t>
            </a:r>
            <a:r>
              <a:rPr lang="en-US" baseline="-25000" dirty="0" smtClean="0"/>
              <a:t>o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2a(d-d</a:t>
            </a:r>
            <a:r>
              <a:rPr lang="en-US" baseline="-25000" dirty="0" smtClean="0"/>
              <a:t>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9274" y="3756957"/>
            <a:ext cx="73715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steps for solving simple kinematic (motion) problems: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Determine type of motion – constant or uniformly accelerated motion.</a:t>
            </a:r>
          </a:p>
          <a:p>
            <a:pPr marL="342900" indent="-342900">
              <a:buAutoNum type="arabicPeriod"/>
            </a:pPr>
            <a:r>
              <a:rPr lang="en-US" dirty="0" smtClean="0"/>
              <a:t>Identify that for which you are looking.</a:t>
            </a:r>
          </a:p>
          <a:p>
            <a:pPr marL="342900" indent="-342900">
              <a:buAutoNum type="arabicPeriod"/>
            </a:pPr>
            <a:r>
              <a:rPr lang="en-US" dirty="0" smtClean="0"/>
              <a:t>Identify the information you have.</a:t>
            </a:r>
          </a:p>
          <a:p>
            <a:pPr marL="342900" indent="-342900">
              <a:buAutoNum type="arabicPeriod"/>
            </a:pPr>
            <a:r>
              <a:rPr lang="en-US" dirty="0" smtClean="0"/>
              <a:t>Find an appropriate relationship between all the variables in problem.</a:t>
            </a:r>
          </a:p>
          <a:p>
            <a:pPr marL="342900" indent="-342900">
              <a:buAutoNum type="arabicPeriod"/>
            </a:pPr>
            <a:r>
              <a:rPr lang="en-US" dirty="0" smtClean="0"/>
              <a:t>Solve the relationship for the unknown variable.</a:t>
            </a:r>
          </a:p>
          <a:p>
            <a:pPr marL="342900" indent="-342900">
              <a:buAutoNum type="arabicPeriod"/>
            </a:pPr>
            <a:r>
              <a:rPr lang="en-US" dirty="0" smtClean="0"/>
              <a:t>Insert quantities (including units) and solve (including units).</a:t>
            </a:r>
          </a:p>
          <a:p>
            <a:pPr marL="342900" indent="-342900">
              <a:buAutoNum type="arabicPeriod"/>
            </a:pPr>
            <a:r>
              <a:rPr lang="en-US" dirty="0" smtClean="0"/>
              <a:t>Check to see if your solution seems reasonable.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8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of Motion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Constant Motion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P-T graphs</a:t>
            </a:r>
          </a:p>
          <a:p>
            <a:pPr lvl="1"/>
            <a:r>
              <a:rPr lang="en-US" dirty="0" smtClean="0"/>
              <a:t>Linear</a:t>
            </a:r>
          </a:p>
          <a:p>
            <a:pPr lvl="1"/>
            <a:r>
              <a:rPr lang="en-US" dirty="0" smtClean="0"/>
              <a:t>Slope = velocity</a:t>
            </a:r>
          </a:p>
          <a:p>
            <a:pPr lvl="1"/>
            <a:r>
              <a:rPr lang="en-US" dirty="0" smtClean="0"/>
              <a:t>Area under line meaningless</a:t>
            </a:r>
          </a:p>
          <a:p>
            <a:r>
              <a:rPr lang="en-US" dirty="0" smtClean="0"/>
              <a:t>V-T graphs</a:t>
            </a:r>
          </a:p>
          <a:p>
            <a:pPr lvl="1"/>
            <a:r>
              <a:rPr lang="en-US" dirty="0" smtClean="0"/>
              <a:t>Horizontal lines</a:t>
            </a:r>
          </a:p>
          <a:p>
            <a:pPr lvl="1"/>
            <a:r>
              <a:rPr lang="en-US" dirty="0" smtClean="0"/>
              <a:t>Slope = acceleration</a:t>
            </a:r>
          </a:p>
          <a:p>
            <a:pPr lvl="1"/>
            <a:r>
              <a:rPr lang="en-US" dirty="0" smtClean="0"/>
              <a:t>Slope = 0</a:t>
            </a:r>
          </a:p>
          <a:p>
            <a:pPr lvl="1"/>
            <a:r>
              <a:rPr lang="en-US" dirty="0" smtClean="0"/>
              <a:t>Area under line = displacement</a:t>
            </a:r>
          </a:p>
          <a:p>
            <a:pPr lvl="1"/>
            <a:r>
              <a:rPr lang="en-US" dirty="0" smtClean="0"/>
              <a:t>Do not give position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Uniformly Accelerated Motion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P-T graphs</a:t>
            </a:r>
          </a:p>
          <a:p>
            <a:pPr lvl="1"/>
            <a:r>
              <a:rPr lang="en-US" dirty="0" smtClean="0"/>
              <a:t>Curved</a:t>
            </a:r>
          </a:p>
          <a:p>
            <a:pPr lvl="1"/>
            <a:r>
              <a:rPr lang="en-US" dirty="0" smtClean="0"/>
              <a:t>Tangent to curve = velocity</a:t>
            </a:r>
          </a:p>
          <a:p>
            <a:pPr lvl="1"/>
            <a:r>
              <a:rPr lang="en-US" dirty="0" smtClean="0"/>
              <a:t>Area under curve meaningless</a:t>
            </a:r>
          </a:p>
          <a:p>
            <a:r>
              <a:rPr lang="en-US" dirty="0" smtClean="0"/>
              <a:t>V-T graphs</a:t>
            </a:r>
          </a:p>
          <a:p>
            <a:pPr lvl="1"/>
            <a:r>
              <a:rPr lang="en-US" dirty="0" smtClean="0"/>
              <a:t>Non-horizontal lines</a:t>
            </a:r>
          </a:p>
          <a:p>
            <a:pPr lvl="1"/>
            <a:r>
              <a:rPr lang="en-US" dirty="0" smtClean="0"/>
              <a:t>Slope = acceleration</a:t>
            </a:r>
          </a:p>
          <a:p>
            <a:pPr lvl="1"/>
            <a:r>
              <a:rPr lang="en-US" dirty="0" smtClean="0"/>
              <a:t>Slope does not equal 0</a:t>
            </a:r>
          </a:p>
          <a:p>
            <a:pPr lvl="1"/>
            <a:r>
              <a:rPr lang="en-US" dirty="0" smtClean="0"/>
              <a:t>Area under the line = displacement</a:t>
            </a:r>
          </a:p>
          <a:p>
            <a:pPr lvl="1"/>
            <a:r>
              <a:rPr lang="en-US" dirty="0" smtClean="0"/>
              <a:t>Do not give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Review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rock at rest is dropped from a bridge and falls 11.2</a:t>
            </a:r>
            <a:r>
              <a:rPr lang="en-US" i="1" dirty="0"/>
              <a:t>m </a:t>
            </a:r>
            <a:r>
              <a:rPr lang="en-US" dirty="0"/>
              <a:t>before reaching the water.</a:t>
            </a:r>
            <a:r>
              <a:rPr lang="en-US" i="1" dirty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magnitude of the acceleration due to gravity is 9.81</a:t>
            </a:r>
            <a:r>
              <a:rPr lang="en-US" i="1" dirty="0"/>
              <a:t>m/</a:t>
            </a:r>
            <a:r>
              <a:rPr lang="en-US" i="1" dirty="0" smtClean="0"/>
              <a:t>s</a:t>
            </a:r>
            <a:r>
              <a:rPr lang="en-US" i="1" baseline="30000" dirty="0" smtClean="0"/>
              <a:t>2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long does it take the rock to reach the water below? Ignore the presence of wind resistance.</a:t>
            </a:r>
          </a:p>
          <a:p>
            <a:r>
              <a:rPr lang="en-US" dirty="0" smtClean="0"/>
              <a:t>a. 1.14s				</a:t>
            </a:r>
          </a:p>
          <a:p>
            <a:r>
              <a:rPr lang="en-US" dirty="0" smtClean="0"/>
              <a:t>b. 1.51s</a:t>
            </a:r>
            <a:r>
              <a:rPr lang="en-US" i="1" dirty="0" smtClean="0"/>
              <a:t>				</a:t>
            </a:r>
            <a:r>
              <a:rPr lang="en-US" dirty="0" smtClean="0"/>
              <a:t>	</a:t>
            </a:r>
          </a:p>
          <a:p>
            <a:r>
              <a:rPr lang="en-US" dirty="0" smtClean="0"/>
              <a:t>c. 2.28s					</a:t>
            </a:r>
          </a:p>
          <a:p>
            <a:r>
              <a:rPr lang="en-US" dirty="0" smtClean="0"/>
              <a:t>d. none of these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569</Words>
  <Application>Microsoft Macintosh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Kinematics: Describing Motion</vt:lpstr>
      <vt:lpstr>Uniformly Accelerated Motion</vt:lpstr>
      <vt:lpstr>Graph Review 1</vt:lpstr>
      <vt:lpstr>Graph Review 2</vt:lpstr>
      <vt:lpstr>Graph Review 3</vt:lpstr>
      <vt:lpstr>Graph Review 4</vt:lpstr>
      <vt:lpstr>Equations of Motion</vt:lpstr>
      <vt:lpstr>Graphs of Motion</vt:lpstr>
      <vt:lpstr>Equation Review 1</vt:lpstr>
      <vt:lpstr>Equation Review 2</vt:lpstr>
      <vt:lpstr>Position, Distance, Displacement</vt:lpstr>
      <vt:lpstr>Velocity and Speed</vt:lpstr>
      <vt:lpstr>Relationship between vave and vinst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Kinematics: Describing Motion</dc:title>
  <dc:creator>Carl Wenning</dc:creator>
  <cp:lastModifiedBy>Carl Wenning</cp:lastModifiedBy>
  <cp:revision>38</cp:revision>
  <dcterms:created xsi:type="dcterms:W3CDTF">2014-02-18T13:50:16Z</dcterms:created>
  <dcterms:modified xsi:type="dcterms:W3CDTF">2017-09-13T13:17:28Z</dcterms:modified>
</cp:coreProperties>
</file>