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9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6BF2-E5A7-304F-89E1-A5AD778060E2}" type="datetimeFigureOut">
              <a:rPr lang="en-US" smtClean="0"/>
              <a:pPr/>
              <a:t>9/21/17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B17A7-222D-DE4B-89BB-0D00D1D0C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Dynamics: Cause of Motion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Law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Better known as Newton’s first law of motion</a:t>
            </a:r>
          </a:p>
          <a:p>
            <a:r>
              <a:rPr lang="en-US" i="1" dirty="0" smtClean="0"/>
              <a:t>An isolated body at rest will remain at rest, and an isolated body in motion continues its motion with constant velocity along a straight line.</a:t>
            </a:r>
          </a:p>
          <a:p>
            <a:r>
              <a:rPr lang="en-US" dirty="0" smtClean="0"/>
              <a:t>The influence of forces…</a:t>
            </a:r>
          </a:p>
          <a:p>
            <a:pPr lvl="1"/>
            <a:r>
              <a:rPr lang="en-US" sz="2162" dirty="0" smtClean="0"/>
              <a:t>External</a:t>
            </a:r>
          </a:p>
          <a:p>
            <a:pPr lvl="1"/>
            <a:r>
              <a:rPr lang="en-US" sz="2162" dirty="0" smtClean="0"/>
              <a:t>Frictional</a:t>
            </a:r>
          </a:p>
          <a:p>
            <a:r>
              <a:rPr lang="en-US" dirty="0" smtClean="0"/>
              <a:t>Paraconception – Objects need a constant source of force to keep them in motion. True, but </a:t>
            </a:r>
            <a:r>
              <a:rPr lang="en-US" u="sng" dirty="0" smtClean="0"/>
              <a:t>only</a:t>
            </a:r>
            <a:r>
              <a:rPr lang="en-US" dirty="0" smtClean="0"/>
              <a:t> in the presence of friction.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Aristotle Went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Motion is a natural state, just like rest.</a:t>
            </a:r>
          </a:p>
          <a:p>
            <a:r>
              <a:rPr lang="en-US" dirty="0" smtClean="0"/>
              <a:t>A body in motion will continue in that same state of motion until an unbalance force acts on it.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Clouds, birds, and projectiles are not left behind because they have forward motion of their own.</a:t>
            </a:r>
          </a:p>
          <a:p>
            <a:pPr lvl="1"/>
            <a:r>
              <a:rPr lang="en-US" dirty="0" smtClean="0"/>
              <a:t>A ball dropped on a moving ship hits deck below.</a:t>
            </a:r>
          </a:p>
          <a:p>
            <a:r>
              <a:rPr lang="en-US" dirty="0" smtClean="0"/>
              <a:t>The state of physics knowledge in early times was comparatively limited.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Momentum &amp; Inertia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Momentum, </a:t>
            </a:r>
            <a:r>
              <a:rPr lang="en-US" b="1" dirty="0" err="1" smtClean="0"/>
              <a:t>p</a:t>
            </a:r>
            <a:r>
              <a:rPr lang="en-US" dirty="0" smtClean="0"/>
              <a:t>, is a vector quantity associated with both mass (arbitrarily defined) &amp; velocity.</a:t>
            </a:r>
          </a:p>
          <a:p>
            <a:r>
              <a:rPr lang="en-US" b="1" dirty="0" err="1" smtClean="0"/>
              <a:t>p</a:t>
            </a:r>
            <a:r>
              <a:rPr lang="en-US" dirty="0" smtClean="0"/>
              <a:t> = </a:t>
            </a:r>
            <a:r>
              <a:rPr lang="en-US" dirty="0" err="1" smtClean="0"/>
              <a:t>m</a:t>
            </a:r>
            <a:r>
              <a:rPr lang="en-US" b="1" dirty="0" err="1" smtClean="0"/>
              <a:t>v</a:t>
            </a:r>
            <a:r>
              <a:rPr lang="en-US" dirty="0" smtClean="0"/>
              <a:t> (units typically kg*</a:t>
            </a:r>
            <a:r>
              <a:rPr lang="en-US" dirty="0" err="1" smtClean="0"/>
              <a:t>m/s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momentum of an object at rest is 0.</a:t>
            </a:r>
          </a:p>
          <a:p>
            <a:r>
              <a:rPr lang="en-US" b="1" i="1" dirty="0" smtClean="0"/>
              <a:t>Inertia </a:t>
            </a:r>
            <a:r>
              <a:rPr lang="en-US" dirty="0" smtClean="0"/>
              <a:t>should not be confused with momentum; inertia is a body’s tendency to resist changes in motion; non-mathematical.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Momentum is Conserved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Momentum before = momentum after (</a:t>
            </a:r>
            <a:r>
              <a:rPr lang="en-US" b="1" dirty="0" smtClean="0"/>
              <a:t>p</a:t>
            </a:r>
            <a:r>
              <a:rPr lang="en-US" baseline="-25000" dirty="0" smtClean="0"/>
              <a:t>i </a:t>
            </a:r>
            <a:r>
              <a:rPr lang="en-US" dirty="0" smtClean="0"/>
              <a:t>= </a:t>
            </a:r>
            <a:r>
              <a:rPr lang="en-US" b="1" dirty="0" err="1" smtClean="0"/>
              <a:t>p</a:t>
            </a:r>
            <a:r>
              <a:rPr lang="en-US" baseline="-25000" dirty="0" err="1" smtClean="0"/>
              <a:t>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Holds in explosions, collisions, and some +/</a:t>
            </a:r>
            <a:r>
              <a:rPr lang="en-US" b="1" dirty="0" smtClean="0"/>
              <a:t>-</a:t>
            </a:r>
            <a:r>
              <a:rPr lang="en-US" dirty="0" smtClean="0"/>
              <a:t> of mass</a:t>
            </a:r>
          </a:p>
          <a:p>
            <a:pPr lvl="1"/>
            <a:r>
              <a:rPr lang="en-US" dirty="0" smtClean="0"/>
              <a:t>Does not hold for falling bodies UNLESS Earth’s momentum is taken into account</a:t>
            </a:r>
          </a:p>
          <a:p>
            <a:r>
              <a:rPr lang="en-US" dirty="0" smtClean="0"/>
              <a:t>Examples of momentum conservation:</a:t>
            </a:r>
          </a:p>
          <a:p>
            <a:pPr lvl="1"/>
            <a:r>
              <a:rPr lang="en-US" dirty="0" smtClean="0"/>
              <a:t>Recoil of a rifle or handgun.</a:t>
            </a:r>
          </a:p>
          <a:p>
            <a:pPr lvl="1"/>
            <a:r>
              <a:rPr lang="en-US" dirty="0" smtClean="0"/>
              <a:t>Dropping mass on a moving cart.</a:t>
            </a:r>
          </a:p>
          <a:p>
            <a:pPr lvl="1"/>
            <a:r>
              <a:rPr lang="en-US" dirty="0" smtClean="0"/>
              <a:t>Ice skaters pushing off one another.</a:t>
            </a:r>
          </a:p>
          <a:p>
            <a:pPr lvl="1"/>
            <a:r>
              <a:rPr lang="en-US" dirty="0" smtClean="0"/>
              <a:t>Astronaut pushing off a space ship.</a:t>
            </a:r>
          </a:p>
          <a:p>
            <a:pPr lvl="1"/>
            <a:r>
              <a:rPr lang="en-US" dirty="0" smtClean="0"/>
              <a:t>Rocket in flight.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Collisions, Explosions, &amp; +/-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Principle – momentum is conserved, </a:t>
            </a:r>
            <a:r>
              <a:rPr lang="en-US" b="1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en-US" b="1" dirty="0" err="1" smtClean="0"/>
              <a:t>p</a:t>
            </a:r>
            <a:r>
              <a:rPr lang="en-US" baseline="-25000" dirty="0" err="1" smtClean="0"/>
              <a:t>f</a:t>
            </a:r>
            <a:endParaRPr lang="en-US" baseline="-25000" dirty="0" smtClean="0"/>
          </a:p>
          <a:p>
            <a:r>
              <a:rPr lang="en-US" dirty="0" smtClean="0"/>
              <a:t>Collision example</a:t>
            </a:r>
          </a:p>
          <a:p>
            <a:r>
              <a:rPr lang="en-US" dirty="0" smtClean="0"/>
              <a:t>Explosion example</a:t>
            </a:r>
          </a:p>
          <a:p>
            <a:r>
              <a:rPr lang="en-US" dirty="0" smtClean="0"/>
              <a:t>Addition of mass 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314</Words>
  <Application>Microsoft Macintosh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Dynamics: Cause of Motion</vt:lpstr>
      <vt:lpstr>The First Law of Motion</vt:lpstr>
      <vt:lpstr>Where Aristotle Went Wrong</vt:lpstr>
      <vt:lpstr>Momentum &amp; Inertia</vt:lpstr>
      <vt:lpstr>Total Momentum is Conserved</vt:lpstr>
      <vt:lpstr>Collisions, Explosions, &amp; +/- Mass</vt:lpstr>
    </vt:vector>
  </TitlesOfParts>
  <Company>Illinois State University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Dynamics</dc:title>
  <dc:creator>Carl Wenning</dc:creator>
  <cp:lastModifiedBy>Wenning, Carl</cp:lastModifiedBy>
  <cp:revision>39</cp:revision>
  <dcterms:created xsi:type="dcterms:W3CDTF">2014-02-25T13:35:25Z</dcterms:created>
  <dcterms:modified xsi:type="dcterms:W3CDTF">2017-09-22T00:25:22Z</dcterms:modified>
</cp:coreProperties>
</file>