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E2C8-8AE6-4B43-92C7-77C1A5812290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Dynamics: Cause of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&amp;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 shows that:</a:t>
            </a:r>
          </a:p>
          <a:p>
            <a:pPr lvl="1"/>
            <a:r>
              <a:rPr lang="en-US" dirty="0" smtClean="0"/>
              <a:t>a greater force for a given mass causes greater acceleration</a:t>
            </a:r>
          </a:p>
          <a:p>
            <a:pPr lvl="1"/>
            <a:r>
              <a:rPr lang="en-US" dirty="0" smtClean="0"/>
              <a:t>a greater mass for a gives force gives lesser acceleration</a:t>
            </a:r>
          </a:p>
          <a:p>
            <a:r>
              <a:rPr lang="en-US" dirty="0" smtClean="0"/>
              <a:t>Experiment shows that:</a:t>
            </a:r>
          </a:p>
          <a:p>
            <a:pPr lvl="1"/>
            <a:r>
              <a:rPr lang="en-US" dirty="0" smtClean="0"/>
              <a:t>acceleration is directly proportional to force</a:t>
            </a:r>
          </a:p>
          <a:p>
            <a:pPr lvl="1"/>
            <a:r>
              <a:rPr lang="en-US" dirty="0" smtClean="0"/>
              <a:t>acceleration is inversely proportional to mass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0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Newton’s 2</a:t>
            </a:r>
            <a:r>
              <a:rPr lang="en-US" baseline="30000" dirty="0" smtClean="0"/>
              <a:t>nd</a:t>
            </a:r>
            <a:r>
              <a:rPr lang="en-US" dirty="0" smtClean="0"/>
              <a:t> Law, ΣF=ma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sum</a:t>
            </a:r>
            <a:r>
              <a:rPr lang="en-US" dirty="0" smtClean="0"/>
              <a:t> of all forces on an object equals mass times acceleration</a:t>
            </a:r>
          </a:p>
          <a:p>
            <a:r>
              <a:rPr lang="en-US" dirty="0" smtClean="0"/>
              <a:t>An object accelerates at a rate of 1.5m/s</a:t>
            </a:r>
            <a:r>
              <a:rPr lang="en-US" baseline="30000" dirty="0" smtClean="0"/>
              <a:t>2</a:t>
            </a:r>
            <a:r>
              <a:rPr lang="en-US" dirty="0" smtClean="0"/>
              <a:t> under a </a:t>
            </a:r>
            <a:r>
              <a:rPr lang="en-US" u="sng" dirty="0" smtClean="0"/>
              <a:t>sum</a:t>
            </a:r>
            <a:r>
              <a:rPr lang="en-US" dirty="0" smtClean="0"/>
              <a:t> force of 53N. What is its mass?</a:t>
            </a:r>
          </a:p>
          <a:p>
            <a:r>
              <a:rPr lang="en-US" dirty="0" smtClean="0"/>
              <a:t>How much upward force does the ground apply to someone with a mass of 75kg to counter balance the pull of gravity? Note that  </a:t>
            </a:r>
            <a:r>
              <a:rPr lang="en-US" b="1" dirty="0" err="1" smtClean="0"/>
              <a:t>g</a:t>
            </a:r>
            <a:r>
              <a:rPr lang="en-US" dirty="0" smtClean="0"/>
              <a:t> = -9.8m/s</a:t>
            </a:r>
            <a:r>
              <a:rPr lang="en-US" baseline="30000" dirty="0" smtClean="0"/>
              <a:t>2 </a:t>
            </a:r>
            <a:r>
              <a:rPr lang="en-US" dirty="0" smtClean="0"/>
              <a:t>and that </a:t>
            </a:r>
            <a:r>
              <a:rPr lang="en-US" b="1" dirty="0" err="1" smtClean="0"/>
              <a:t>F</a:t>
            </a:r>
            <a:r>
              <a:rPr lang="en-US" baseline="-25000" dirty="0" err="1" smtClean="0"/>
              <a:t>net</a:t>
            </a:r>
            <a:r>
              <a:rPr lang="en-US" dirty="0" smtClean="0"/>
              <a:t> = m</a:t>
            </a:r>
            <a:r>
              <a:rPr lang="en-US" b="1" dirty="0" smtClean="0"/>
              <a:t>a</a:t>
            </a:r>
            <a:r>
              <a:rPr lang="en-US" dirty="0" smtClean="0"/>
              <a:t> and that </a:t>
            </a:r>
            <a:r>
              <a:rPr lang="en-US" b="1" dirty="0" smtClean="0"/>
              <a:t>a</a:t>
            </a:r>
            <a:r>
              <a:rPr lang="en-US" dirty="0" smtClean="0"/>
              <a:t> = </a:t>
            </a:r>
            <a:r>
              <a:rPr lang="en-US" b="1" dirty="0" err="1" smtClean="0"/>
              <a:t>g</a:t>
            </a:r>
            <a:r>
              <a:rPr lang="en-US" dirty="0" smtClean="0"/>
              <a:t>. That is, </a:t>
            </a:r>
            <a:r>
              <a:rPr lang="en-US" b="1" dirty="0" smtClean="0"/>
              <a:t>W</a:t>
            </a:r>
            <a:r>
              <a:rPr lang="en-US" dirty="0" smtClean="0"/>
              <a:t> = m</a:t>
            </a:r>
            <a:r>
              <a:rPr lang="en-US" b="1" dirty="0" smtClean="0"/>
              <a:t>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Third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object A exerts a force </a:t>
            </a:r>
            <a:r>
              <a:rPr lang="en-US" b="1" dirty="0" smtClean="0"/>
              <a:t>F</a:t>
            </a:r>
            <a:r>
              <a:rPr lang="en-US" baseline="-25000" dirty="0" smtClean="0"/>
              <a:t>AB</a:t>
            </a:r>
            <a:r>
              <a:rPr lang="en-US" dirty="0" smtClean="0"/>
              <a:t> on an object B, then object B exerts a force </a:t>
            </a:r>
            <a:r>
              <a:rPr lang="en-US" b="1" dirty="0" smtClean="0"/>
              <a:t>F</a:t>
            </a:r>
            <a:r>
              <a:rPr lang="en-US" baseline="-25000" dirty="0" smtClean="0"/>
              <a:t>BA</a:t>
            </a:r>
            <a:r>
              <a:rPr lang="en-US" dirty="0" smtClean="0"/>
              <a:t> on object A such that </a:t>
            </a:r>
            <a:r>
              <a:rPr lang="en-US" b="1" dirty="0" smtClean="0"/>
              <a:t>F</a:t>
            </a:r>
            <a:r>
              <a:rPr lang="en-US" baseline="-25000" dirty="0" smtClean="0"/>
              <a:t>AB </a:t>
            </a:r>
            <a:r>
              <a:rPr lang="en-US" dirty="0" smtClean="0"/>
              <a:t>= -</a:t>
            </a:r>
            <a:r>
              <a:rPr lang="en-US" b="1" dirty="0" smtClean="0"/>
              <a:t>F</a:t>
            </a:r>
            <a:r>
              <a:rPr lang="en-US" baseline="-25000" dirty="0" smtClean="0"/>
              <a:t>BA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an object is not accelerating, then </a:t>
            </a:r>
            <a:r>
              <a:rPr lang="en-US" b="1" dirty="0" smtClean="0"/>
              <a:t>F</a:t>
            </a:r>
            <a:r>
              <a:rPr lang="en-US" baseline="-25000" dirty="0" smtClean="0"/>
              <a:t>AB </a:t>
            </a:r>
            <a:r>
              <a:rPr lang="en-US" dirty="0" smtClean="0"/>
              <a:t>= -</a:t>
            </a:r>
            <a:r>
              <a:rPr lang="en-US" b="1" dirty="0" smtClean="0"/>
              <a:t>F</a:t>
            </a:r>
            <a:r>
              <a:rPr lang="en-US" baseline="-25000" dirty="0" smtClean="0"/>
              <a:t>BA </a:t>
            </a:r>
            <a:r>
              <a:rPr lang="en-US" dirty="0" smtClean="0"/>
              <a:t>and the sum of forces (vectors) equals zero.</a:t>
            </a:r>
          </a:p>
          <a:p>
            <a:r>
              <a:rPr lang="en-US" dirty="0" smtClean="0"/>
              <a:t>An object can accelerate only if the vector sum of forces acting on it does not equal zero. </a:t>
            </a:r>
          </a:p>
          <a:p>
            <a:r>
              <a:rPr lang="en-US" dirty="0" smtClean="0"/>
              <a:t>If Newton’s third law is correct, how is it possible to </a:t>
            </a:r>
            <a:r>
              <a:rPr lang="en-US" smtClean="0"/>
              <a:t>for anyone to win </a:t>
            </a:r>
            <a:r>
              <a:rPr lang="en-US" dirty="0" smtClean="0"/>
              <a:t>a tug-of-war?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224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Dynamics: Cause of Motion</vt:lpstr>
      <vt:lpstr>Experience &amp; Experiment</vt:lpstr>
      <vt:lpstr>Newton’s 2nd Law, ΣF=ma</vt:lpstr>
      <vt:lpstr>Newton’s Third Law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Dynamics: Cause of Motion</dc:title>
  <dc:creator>Carl Wenning</dc:creator>
  <cp:lastModifiedBy>Carl Wenning</cp:lastModifiedBy>
  <cp:revision>49</cp:revision>
  <dcterms:created xsi:type="dcterms:W3CDTF">2013-10-07T18:31:21Z</dcterms:created>
  <dcterms:modified xsi:type="dcterms:W3CDTF">2017-09-13T13:26:58Z</dcterms:modified>
</cp:coreProperties>
</file>