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9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9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24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5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5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24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5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8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5756E-4DBE-B142-8F4B-E89744016A1E}" type="datetimeFigureOut">
              <a:rPr lang="en-US" smtClean="0"/>
              <a:pPr/>
              <a:t>9/11/17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5117E-52E9-484E-9D8A-86C9726B0E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7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Rectilinear Motion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4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791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 = mx + b</a:t>
            </a:r>
          </a:p>
          <a:p>
            <a:r>
              <a:rPr lang="en-US" dirty="0" smtClean="0"/>
              <a:t>m = 23.95 cm/s</a:t>
            </a:r>
          </a:p>
          <a:p>
            <a:r>
              <a:rPr lang="en-US" dirty="0" smtClean="0"/>
              <a:t>b = - 11.14 cm</a:t>
            </a:r>
          </a:p>
          <a:p>
            <a:r>
              <a:rPr lang="en-US" dirty="0" smtClean="0"/>
              <a:t>y = distance (d)</a:t>
            </a:r>
          </a:p>
          <a:p>
            <a:r>
              <a:rPr lang="en-US" dirty="0" smtClean="0"/>
              <a:t>x = time (t)</a:t>
            </a:r>
          </a:p>
          <a:p>
            <a:r>
              <a:rPr lang="en-US" dirty="0" smtClean="0"/>
              <a:t>distance = (23.95cm/s)*time </a:t>
            </a:r>
            <a:r>
              <a:rPr lang="mr-IN" dirty="0" smtClean="0"/>
              <a:t>–</a:t>
            </a:r>
            <a:r>
              <a:rPr lang="en-US" dirty="0" smtClean="0"/>
              <a:t> 11.14 cm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 = v*t + d</a:t>
            </a:r>
            <a:r>
              <a:rPr lang="en-US" baseline="-25000" dirty="0" smtClean="0">
                <a:solidFill>
                  <a:srgbClr val="FF0000"/>
                </a:solidFill>
              </a:rPr>
              <a:t>o</a:t>
            </a:r>
            <a:endParaRPr lang="en-US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74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Galileo’s Study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03364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Posited that constant uniform motion is quite natural contrary to the ancients.</a:t>
            </a:r>
          </a:p>
          <a:p>
            <a:r>
              <a:rPr lang="en-US" dirty="0" smtClean="0"/>
              <a:t>Contradicted the Aristotelian view whereby any moving object required a mover. </a:t>
            </a:r>
          </a:p>
          <a:p>
            <a:r>
              <a:rPr lang="en-US" dirty="0" smtClean="0"/>
              <a:t>Enunciated what has become known as Newton’s first law of motion – the law of inertia.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200" y="1725743"/>
            <a:ext cx="1879600" cy="387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0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Rectilinear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Rectilinear motion is straight-line motion:</a:t>
            </a:r>
          </a:p>
          <a:p>
            <a:pPr lvl="1"/>
            <a:r>
              <a:rPr lang="en-US" dirty="0" smtClean="0"/>
              <a:t>Constant motion</a:t>
            </a:r>
          </a:p>
          <a:p>
            <a:pPr lvl="1"/>
            <a:r>
              <a:rPr lang="en-US" dirty="0" smtClean="0"/>
              <a:t>Accelerated motion</a:t>
            </a:r>
          </a:p>
          <a:p>
            <a:r>
              <a:rPr lang="en-US" dirty="0" smtClean="0"/>
              <a:t>The relationship between position, speed, and time found using Rene Descartes’ graphing.</a:t>
            </a:r>
          </a:p>
          <a:p>
            <a:pPr lvl="1"/>
            <a:r>
              <a:rPr lang="en-US" dirty="0" smtClean="0"/>
              <a:t>Equation of a straight line: y = mx + b where:</a:t>
            </a:r>
          </a:p>
          <a:p>
            <a:pPr lvl="2"/>
            <a:r>
              <a:rPr lang="en-US" dirty="0" smtClean="0"/>
              <a:t>y = variable on vertical axis</a:t>
            </a:r>
          </a:p>
          <a:p>
            <a:pPr lvl="2"/>
            <a:r>
              <a:rPr lang="en-US" dirty="0" smtClean="0"/>
              <a:t>x = variable on horizontal axis</a:t>
            </a:r>
          </a:p>
          <a:p>
            <a:pPr lvl="2"/>
            <a:r>
              <a:rPr lang="en-US" dirty="0" smtClean="0"/>
              <a:t>m = slope = [change in y]/[change in x]</a:t>
            </a:r>
          </a:p>
          <a:p>
            <a:pPr lvl="2"/>
            <a:r>
              <a:rPr lang="en-US" dirty="0" smtClean="0"/>
              <a:t>b = y-intercept (the value of y when x = 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73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Position-Time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slope, m, of a P-T graph is speed.</a:t>
            </a:r>
          </a:p>
          <a:p>
            <a:pPr lvl="1"/>
            <a:r>
              <a:rPr lang="en-US" dirty="0" smtClean="0"/>
              <a:t>m = (y</a:t>
            </a:r>
            <a:r>
              <a:rPr lang="en-US" baseline="-25000" dirty="0" smtClean="0"/>
              <a:t>2</a:t>
            </a:r>
            <a:r>
              <a:rPr lang="en-US" dirty="0" smtClean="0"/>
              <a:t>-y</a:t>
            </a:r>
            <a:r>
              <a:rPr lang="en-US" baseline="-25000" dirty="0" smtClean="0"/>
              <a:t>1</a:t>
            </a:r>
            <a:r>
              <a:rPr lang="en-US" dirty="0" smtClean="0"/>
              <a:t>)/(x</a:t>
            </a:r>
            <a:r>
              <a:rPr lang="en-US" baseline="-25000" dirty="0" smtClean="0"/>
              <a:t>2</a:t>
            </a:r>
            <a:r>
              <a:rPr lang="en-US" dirty="0" smtClean="0"/>
              <a:t>-x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slope has units (it depends on what is plotted)</a:t>
            </a:r>
          </a:p>
          <a:p>
            <a:pPr lvl="1"/>
            <a:r>
              <a:rPr lang="en-US" dirty="0" smtClean="0"/>
              <a:t>A slope has meaning (depends on unit and sign)</a:t>
            </a:r>
          </a:p>
          <a:p>
            <a:pPr lvl="1"/>
            <a:r>
              <a:rPr lang="en-US" dirty="0" smtClean="0"/>
              <a:t>The greater the slope, the greater the speed.</a:t>
            </a:r>
          </a:p>
          <a:p>
            <a:r>
              <a:rPr lang="en-US" dirty="0" smtClean="0"/>
              <a:t>The y-intercept of a P-T graph is the position of a moving object at time equals zero – assuming constant motion. </a:t>
            </a:r>
          </a:p>
          <a:p>
            <a:r>
              <a:rPr lang="en-US" dirty="0" smtClean="0"/>
              <a:t>For a constant motion vehicle, a graph’s slope is also constant unless its direction is reversed.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82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Interpreting Linear Graphs 1</a:t>
            </a:r>
            <a:endParaRPr lang="en-US" dirty="0"/>
          </a:p>
        </p:txBody>
      </p:sp>
      <p:pic>
        <p:nvPicPr>
          <p:cNvPr id="4" name="Content Placeholder 3" descr="Macintosh HD:Users:wenning:Desktop:Screen shot 2011-02-08 at 3.40.49 PM.png"/>
          <p:cNvPicPr>
            <a:picLocks noGrp="1"/>
          </p:cNvPicPr>
          <p:nvPr>
            <p:ph idx="1"/>
          </p:nvPr>
        </p:nvPicPr>
        <p:blipFill>
          <a:blip r:embed="rId2"/>
          <a:srcRect l="-16860" r="-16860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569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Linear Graphs 2</a:t>
            </a:r>
            <a:endParaRPr lang="en-US" dirty="0"/>
          </a:p>
        </p:txBody>
      </p:sp>
      <p:pic>
        <p:nvPicPr>
          <p:cNvPr id="4" name="Content Placeholder 3" descr=":Screen shot 2011-02-08 at 4.06.28 PM.png"/>
          <p:cNvPicPr>
            <a:picLocks noGrp="1"/>
          </p:cNvPicPr>
          <p:nvPr>
            <p:ph idx="1"/>
          </p:nvPr>
        </p:nvPicPr>
        <p:blipFill>
          <a:blip r:embed="rId2"/>
          <a:srcRect l="-16554" r="-16554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46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47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314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58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271</Words>
  <Application>Microsoft Macintosh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Mangal</vt:lpstr>
      <vt:lpstr>Arial</vt:lpstr>
      <vt:lpstr>Office Theme</vt:lpstr>
      <vt:lpstr>Rectilinear Motion</vt:lpstr>
      <vt:lpstr>Galileo’s Study of Motion</vt:lpstr>
      <vt:lpstr>Rectilinear Motion</vt:lpstr>
      <vt:lpstr>Position-Time Graphs</vt:lpstr>
      <vt:lpstr>Interpreting Linear Graphs 1</vt:lpstr>
      <vt:lpstr>Interpreting Linear Graphs 2</vt:lpstr>
      <vt:lpstr>PowerPoint Presentation</vt:lpstr>
      <vt:lpstr>PowerPoint Presentation</vt:lpstr>
      <vt:lpstr>PowerPoint Presentation</vt:lpstr>
      <vt:lpstr>PowerPoint Presentation</vt:lpstr>
      <vt:lpstr>Graph Analysis</vt:lpstr>
    </vt:vector>
  </TitlesOfParts>
  <Company>Illinois State University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Rectilinear Motion</dc:title>
  <dc:creator>Carl Wenning</dc:creator>
  <cp:lastModifiedBy>Wenning, Carl</cp:lastModifiedBy>
  <cp:revision>23</cp:revision>
  <dcterms:created xsi:type="dcterms:W3CDTF">2013-09-11T19:12:01Z</dcterms:created>
  <dcterms:modified xsi:type="dcterms:W3CDTF">2017-09-11T18:39:54Z</dcterms:modified>
</cp:coreProperties>
</file>