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94" r:id="rId4"/>
    <p:sldId id="271" r:id="rId5"/>
    <p:sldId id="300" r:id="rId6"/>
    <p:sldId id="303" r:id="rId7"/>
    <p:sldId id="301" r:id="rId8"/>
    <p:sldId id="302" r:id="rId9"/>
    <p:sldId id="261" r:id="rId10"/>
    <p:sldId id="292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DEBDBF-800B-A646-AD7C-4F041997014E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8FC7-9ACA-D948-B7CE-21011522F8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78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A81936-ABD9-9345-AFAF-B60CA9B971B8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2985D-8591-3A44-B2D9-2E2299359D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365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A92DCC-0608-6143-818E-6CBB4B2B1BAD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2D2CB-F64A-D549-9F0E-41374CAE73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8998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D1964-1618-1042-91C7-87D4DC3DDC34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EEB45-5893-CD4B-AEA9-1849FF2E3E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1908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862DC-A1B8-7F42-8314-748BAA600AFD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7487E-7E88-B840-B7E9-961637B9C0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0959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224A1-DE11-0346-B21D-A10381858BC2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BE6B8-F9A8-F742-9676-0E956251AF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305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0ED3EB-C875-C34E-BF9B-A9F90DE610CB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20646-082D-7345-9EC6-ED53409FE5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11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AD830F-E33D-9744-BC42-1BF3C0CD0C7C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12DF6-694E-DE4B-B9F8-7FD3575D33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749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CA2AE3-E278-0F42-930E-20FAEF0D19B3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4C6F2-06F4-1743-B592-C64B402BC9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880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E8AD53-26C6-9B47-A74D-20B0E4B9F22F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54941-81C1-474D-9D3C-39DE24EBE8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413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70697D-9221-334D-B0E8-17D3A13400D5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8F771-B942-6640-A44C-D0D1068E1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203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1857112-95A1-3647-8E77-C94269D6E83A}" type="datetime1">
              <a:rPr lang="en-US"/>
              <a:pPr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CE4C941-0279-5948-999F-23C5FC8BB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239713" y="355600"/>
            <a:ext cx="5599112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Getting Ready for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250" y="1506538"/>
            <a:ext cx="5418138" cy="636587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Dr. Carl J. Wenning</a:t>
            </a:r>
          </a:p>
        </p:txBody>
      </p:sp>
      <p:pic>
        <p:nvPicPr>
          <p:cNvPr id="13317" name="Picture 5" descr="TCAALogo3-medium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4052888"/>
            <a:ext cx="241458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2017 Illinois Eclipse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Guide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Content Placeholder 3" descr="Screen Shot 2016-04-29 at 7.26.3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20" r="-68520"/>
          <a:stretch>
            <a:fillRect/>
          </a:stretch>
        </p:blipFill>
        <p:spPr/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wait is nearly over!</a:t>
            </a:r>
          </a:p>
        </p:txBody>
      </p:sp>
      <p:pic>
        <p:nvPicPr>
          <p:cNvPr id="16387" name="Content Placeholder 3" descr="Screen Shot 2014-08-20 at 3.3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b="9962"/>
          <a:stretch>
            <a:fillRect/>
          </a:stretch>
        </p:blipFill>
        <p:spPr/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3276600" y="6213475"/>
            <a:ext cx="258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Monday, August 21, 2017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Illinois Ground Path</a:t>
            </a:r>
          </a:p>
        </p:txBody>
      </p:sp>
      <p:pic>
        <p:nvPicPr>
          <p:cNvPr id="17411" name="Picture 3" descr="Screen Shot 2015-09-01 at 4.5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17638"/>
            <a:ext cx="6516688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592513" y="61341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Central Eclipse ~ 1:22 p.m.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722438"/>
            <a:ext cx="38227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EEECE1"/>
                </a:solidFill>
                <a:latin typeface="Calibri" charset="0"/>
                <a:ea typeface="ＭＳ Ｐゴシック" charset="0"/>
                <a:cs typeface="ＭＳ Ｐゴシック" charset="0"/>
              </a:rPr>
              <a:t>Circumstances of 2017 Eclipse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64150" cy="45259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Eclipse magnitude = 1.0306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Greatest duration is 2 </a:t>
            </a:r>
            <a:r>
              <a:rPr lang="en-US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minutes, 40.2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seconds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Greatest duration occurs in Shawnee National Forest just south of Carbondale, IL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Path of totality 115km wide (70 miles)</a:t>
            </a:r>
          </a:p>
          <a:p>
            <a:pPr eaLnBrk="1" hangingPunct="1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Major </a:t>
            </a:r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Eclipse Types</a:t>
            </a:r>
          </a:p>
        </p:txBody>
      </p:sp>
      <p:sp>
        <p:nvSpPr>
          <p:cNvPr id="19459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Total</a:t>
            </a:r>
          </a:p>
        </p:txBody>
      </p:sp>
      <p:pic>
        <p:nvPicPr>
          <p:cNvPr id="19460" name="Content Placeholder 7" descr="Solar_eclipse_1999_4_N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" b="343"/>
          <a:stretch>
            <a:fillRect/>
          </a:stretch>
        </p:blipFill>
        <p:spPr/>
      </p:pic>
      <p:sp>
        <p:nvSpPr>
          <p:cNvPr id="19461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Annular</a:t>
            </a:r>
          </a:p>
        </p:txBody>
      </p:sp>
      <p:pic>
        <p:nvPicPr>
          <p:cNvPr id="19462" name="Content Placeholder 8" descr="Solar_eclipse_of_January_26,_2009_by_Jefferson_Teng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" b="1070"/>
          <a:stretch>
            <a:fillRect/>
          </a:stretch>
        </p:blipFill>
        <p:spPr>
          <a:xfrm>
            <a:off x="5175250" y="2794000"/>
            <a:ext cx="2798763" cy="27352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Eclipse as seen from the moon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Eclipse from Mo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438" y="1600200"/>
            <a:ext cx="7731125" cy="4525963"/>
          </a:xfrm>
        </p:spPr>
      </p:pic>
    </p:spTree>
    <p:extLst>
      <p:ext uri="{BB962C8B-B14F-4D97-AF65-F5344CB8AC3E}">
        <p14:creationId xmlns:p14="http://schemas.microsoft.com/office/powerpoint/2010/main" val="1380994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Total Solar Eclipse April 8, 2024</a:t>
            </a:r>
          </a:p>
        </p:txBody>
      </p:sp>
      <p:pic>
        <p:nvPicPr>
          <p:cNvPr id="20483" name="Content Placeholder 10" descr="4897517_ori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4" r="-4524"/>
          <a:stretch>
            <a:fillRect/>
          </a:stretch>
        </p:blipFill>
        <p:spPr/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Annual Eclipse October 14, 2023</a:t>
            </a:r>
          </a:p>
        </p:txBody>
      </p:sp>
      <p:pic>
        <p:nvPicPr>
          <p:cNvPr id="21507" name="Content Placeholder 3" descr="Screen Shot 2015-09-10 at 7.40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7" r="-9367"/>
          <a:stretch>
            <a:fillRect/>
          </a:stretch>
        </p:blipFill>
        <p:spPr/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5" r="-20245"/>
          <a:stretch>
            <a:fillRect/>
          </a:stretch>
        </p:blipFill>
        <p:spPr>
          <a:xfrm>
            <a:off x="-627063" y="1003300"/>
            <a:ext cx="10352088" cy="5694363"/>
          </a:xfrm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EEECE1"/>
                </a:solidFill>
                <a:latin typeface="Calibri" charset="0"/>
                <a:ea typeface="ＭＳ Ｐゴシック" charset="0"/>
                <a:cs typeface="ＭＳ Ｐゴシック" charset="0"/>
              </a:rPr>
              <a:t>Personal Impressions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99</Words>
  <Application>Microsoft Macintosh PowerPoint</Application>
  <PresentationFormat>On-screen Show (4:3)</PresentationFormat>
  <Paragraphs>20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ＭＳ Ｐゴシック</vt:lpstr>
      <vt:lpstr>Arial</vt:lpstr>
      <vt:lpstr>Office Theme</vt:lpstr>
      <vt:lpstr>Getting Ready for 2017</vt:lpstr>
      <vt:lpstr>The wait is nearly over!</vt:lpstr>
      <vt:lpstr>Illinois Ground Path</vt:lpstr>
      <vt:lpstr>Circumstances of 2017 Eclipse</vt:lpstr>
      <vt:lpstr>Major Eclipse Types</vt:lpstr>
      <vt:lpstr>Eclipse as seen from the moon</vt:lpstr>
      <vt:lpstr>Total Solar Eclipse April 8, 2024</vt:lpstr>
      <vt:lpstr>Annual Eclipse October 14, 2023</vt:lpstr>
      <vt:lpstr>Personal Impressions</vt:lpstr>
      <vt:lpstr>2017 Illinois Eclipse Guide</vt:lpstr>
    </vt:vector>
  </TitlesOfParts>
  <Company>Personal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Ready for 2017</dc:title>
  <dc:creator>Carl Wenning</dc:creator>
  <cp:lastModifiedBy>Carl Wenning</cp:lastModifiedBy>
  <cp:revision>161</cp:revision>
  <dcterms:created xsi:type="dcterms:W3CDTF">2014-08-20T01:13:34Z</dcterms:created>
  <dcterms:modified xsi:type="dcterms:W3CDTF">2017-01-30T19:39:15Z</dcterms:modified>
</cp:coreProperties>
</file>