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12"/>
  </p:notesMasterIdLst>
  <p:sldIdLst>
    <p:sldId id="256" r:id="rId2"/>
    <p:sldId id="260" r:id="rId3"/>
    <p:sldId id="257" r:id="rId4"/>
    <p:sldId id="262" r:id="rId5"/>
    <p:sldId id="261" r:id="rId6"/>
    <p:sldId id="259" r:id="rId7"/>
    <p:sldId id="265" r:id="rId8"/>
    <p:sldId id="263" r:id="rId9"/>
    <p:sldId id="266" r:id="rId10"/>
    <p:sldId id="264" r:id="rId1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689" autoAdjust="0"/>
  </p:normalViewPr>
  <p:slideViewPr>
    <p:cSldViewPr>
      <p:cViewPr varScale="1">
        <p:scale>
          <a:sx n="76" d="100"/>
          <a:sy n="76" d="100"/>
        </p:scale>
        <p:origin x="-46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E4709A5E-F0A0-4067-B028-9BB3AEB3608E}" type="datetimeFigureOut">
              <a:rPr lang="en-US"/>
              <a:pPr>
                <a:defRPr/>
              </a:pPr>
              <a:t>5/4/2011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7AD80AF0-4AF2-4C09-B533-72A8233C27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6C72C29-4DA9-4294-B358-3E97C103256F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B1126B5-592E-4904-84BA-84977B970CC4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0B68552-FF9F-48E7-953C-8C6BE21E04D0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/>
              <a:t>The ancient Chinese thought that solar eclipses were caused by a dragon eating the Sun. They made a lot of noise to scare it away. </a:t>
            </a:r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04C8E21-37BC-4A9A-9AF3-9D1FD68D8F61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3335212-FC3E-4C23-A26D-2071523E56F4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B56AE0E-B934-47FE-81D0-F49947F29492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A cupful of gas from the photosphere contains a trillion times more gas particles than a cupful from the corona.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914" name="Group 2"/>
          <p:cNvGrpSpPr>
            <a:grpSpLocks/>
          </p:cNvGrpSpPr>
          <p:nvPr/>
        </p:nvGrpSpPr>
        <p:grpSpPr bwMode="auto">
          <a:xfrm>
            <a:off x="0" y="0"/>
            <a:ext cx="9148763" cy="6851650"/>
            <a:chOff x="1" y="0"/>
            <a:chExt cx="5763" cy="4316"/>
          </a:xfrm>
        </p:grpSpPr>
        <p:sp>
          <p:nvSpPr>
            <p:cNvPr id="38915" name="Freeform 3"/>
            <p:cNvSpPr>
              <a:spLocks/>
            </p:cNvSpPr>
            <p:nvPr/>
          </p:nvSpPr>
          <p:spPr bwMode="hidden">
            <a:xfrm>
              <a:off x="5045" y="2626"/>
              <a:ext cx="719" cy="1690"/>
            </a:xfrm>
            <a:custGeom>
              <a:avLst/>
              <a:gdLst/>
              <a:ahLst/>
              <a:cxnLst>
                <a:cxn ang="0">
                  <a:pos x="717" y="72"/>
                </a:cxn>
                <a:cxn ang="0">
                  <a:pos x="717" y="0"/>
                </a:cxn>
                <a:cxn ang="0">
                  <a:pos x="699" y="101"/>
                </a:cxn>
                <a:cxn ang="0">
                  <a:pos x="675" y="209"/>
                </a:cxn>
                <a:cxn ang="0">
                  <a:pos x="627" y="389"/>
                </a:cxn>
                <a:cxn ang="0">
                  <a:pos x="574" y="569"/>
                </a:cxn>
                <a:cxn ang="0">
                  <a:pos x="502" y="749"/>
                </a:cxn>
                <a:cxn ang="0">
                  <a:pos x="424" y="935"/>
                </a:cxn>
                <a:cxn ang="0">
                  <a:pos x="334" y="1121"/>
                </a:cxn>
                <a:cxn ang="0">
                  <a:pos x="233" y="1312"/>
                </a:cxn>
                <a:cxn ang="0">
                  <a:pos x="125" y="1498"/>
                </a:cxn>
                <a:cxn ang="0">
                  <a:pos x="0" y="1690"/>
                </a:cxn>
                <a:cxn ang="0">
                  <a:pos x="11" y="1690"/>
                </a:cxn>
                <a:cxn ang="0">
                  <a:pos x="137" y="1498"/>
                </a:cxn>
                <a:cxn ang="0">
                  <a:pos x="245" y="1312"/>
                </a:cxn>
                <a:cxn ang="0">
                  <a:pos x="346" y="1121"/>
                </a:cxn>
                <a:cxn ang="0">
                  <a:pos x="436" y="935"/>
                </a:cxn>
                <a:cxn ang="0">
                  <a:pos x="514" y="749"/>
                </a:cxn>
                <a:cxn ang="0">
                  <a:pos x="585" y="569"/>
                </a:cxn>
                <a:cxn ang="0">
                  <a:pos x="639" y="389"/>
                </a:cxn>
                <a:cxn ang="0">
                  <a:pos x="687" y="209"/>
                </a:cxn>
                <a:cxn ang="0">
                  <a:pos x="705" y="143"/>
                </a:cxn>
                <a:cxn ang="0">
                  <a:pos x="717" y="72"/>
                </a:cxn>
                <a:cxn ang="0">
                  <a:pos x="717" y="72"/>
                </a:cxn>
              </a:cxnLst>
              <a:rect l="0" t="0" r="r" b="b"/>
              <a:pathLst>
                <a:path w="717" h="1690">
                  <a:moveTo>
                    <a:pt x="717" y="72"/>
                  </a:moveTo>
                  <a:lnTo>
                    <a:pt x="717" y="0"/>
                  </a:lnTo>
                  <a:lnTo>
                    <a:pt x="699" y="101"/>
                  </a:lnTo>
                  <a:lnTo>
                    <a:pt x="675" y="209"/>
                  </a:lnTo>
                  <a:lnTo>
                    <a:pt x="627" y="389"/>
                  </a:lnTo>
                  <a:lnTo>
                    <a:pt x="574" y="569"/>
                  </a:lnTo>
                  <a:lnTo>
                    <a:pt x="502" y="749"/>
                  </a:lnTo>
                  <a:lnTo>
                    <a:pt x="424" y="935"/>
                  </a:lnTo>
                  <a:lnTo>
                    <a:pt x="334" y="1121"/>
                  </a:lnTo>
                  <a:lnTo>
                    <a:pt x="233" y="1312"/>
                  </a:lnTo>
                  <a:lnTo>
                    <a:pt x="125" y="1498"/>
                  </a:lnTo>
                  <a:lnTo>
                    <a:pt x="0" y="1690"/>
                  </a:lnTo>
                  <a:lnTo>
                    <a:pt x="11" y="1690"/>
                  </a:lnTo>
                  <a:lnTo>
                    <a:pt x="137" y="1498"/>
                  </a:lnTo>
                  <a:lnTo>
                    <a:pt x="245" y="1312"/>
                  </a:lnTo>
                  <a:lnTo>
                    <a:pt x="346" y="1121"/>
                  </a:lnTo>
                  <a:lnTo>
                    <a:pt x="436" y="935"/>
                  </a:lnTo>
                  <a:lnTo>
                    <a:pt x="514" y="749"/>
                  </a:lnTo>
                  <a:lnTo>
                    <a:pt x="585" y="569"/>
                  </a:lnTo>
                  <a:lnTo>
                    <a:pt x="639" y="389"/>
                  </a:lnTo>
                  <a:lnTo>
                    <a:pt x="687" y="209"/>
                  </a:lnTo>
                  <a:lnTo>
                    <a:pt x="705" y="143"/>
                  </a:lnTo>
                  <a:lnTo>
                    <a:pt x="717" y="72"/>
                  </a:lnTo>
                  <a:lnTo>
                    <a:pt x="717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8916" name="Freeform 4"/>
            <p:cNvSpPr>
              <a:spLocks/>
            </p:cNvSpPr>
            <p:nvPr/>
          </p:nvSpPr>
          <p:spPr bwMode="hidden">
            <a:xfrm>
              <a:off x="5386" y="3794"/>
              <a:ext cx="378" cy="522"/>
            </a:xfrm>
            <a:custGeom>
              <a:avLst/>
              <a:gdLst/>
              <a:ahLst/>
              <a:cxnLst>
                <a:cxn ang="0">
                  <a:pos x="377" y="0"/>
                </a:cxn>
                <a:cxn ang="0">
                  <a:pos x="293" y="132"/>
                </a:cxn>
                <a:cxn ang="0">
                  <a:pos x="204" y="264"/>
                </a:cxn>
                <a:cxn ang="0">
                  <a:pos x="102" y="396"/>
                </a:cxn>
                <a:cxn ang="0">
                  <a:pos x="0" y="522"/>
                </a:cxn>
                <a:cxn ang="0">
                  <a:pos x="12" y="522"/>
                </a:cxn>
                <a:cxn ang="0">
                  <a:pos x="114" y="402"/>
                </a:cxn>
                <a:cxn ang="0">
                  <a:pos x="204" y="282"/>
                </a:cxn>
                <a:cxn ang="0">
                  <a:pos x="377" y="24"/>
                </a:cxn>
                <a:cxn ang="0">
                  <a:pos x="377" y="0"/>
                </a:cxn>
                <a:cxn ang="0">
                  <a:pos x="377" y="0"/>
                </a:cxn>
              </a:cxnLst>
              <a:rect l="0" t="0" r="r" b="b"/>
              <a:pathLst>
                <a:path w="377" h="522">
                  <a:moveTo>
                    <a:pt x="377" y="0"/>
                  </a:moveTo>
                  <a:lnTo>
                    <a:pt x="293" y="132"/>
                  </a:lnTo>
                  <a:lnTo>
                    <a:pt x="204" y="264"/>
                  </a:lnTo>
                  <a:lnTo>
                    <a:pt x="102" y="396"/>
                  </a:lnTo>
                  <a:lnTo>
                    <a:pt x="0" y="522"/>
                  </a:lnTo>
                  <a:lnTo>
                    <a:pt x="12" y="522"/>
                  </a:lnTo>
                  <a:lnTo>
                    <a:pt x="114" y="402"/>
                  </a:lnTo>
                  <a:lnTo>
                    <a:pt x="204" y="282"/>
                  </a:lnTo>
                  <a:lnTo>
                    <a:pt x="377" y="24"/>
                  </a:lnTo>
                  <a:lnTo>
                    <a:pt x="377" y="0"/>
                  </a:lnTo>
                  <a:lnTo>
                    <a:pt x="3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8917" name="Freeform 5"/>
            <p:cNvSpPr>
              <a:spLocks/>
            </p:cNvSpPr>
            <p:nvPr/>
          </p:nvSpPr>
          <p:spPr bwMode="hidden">
            <a:xfrm>
              <a:off x="5680" y="4214"/>
              <a:ext cx="84" cy="102"/>
            </a:xfrm>
            <a:custGeom>
              <a:avLst/>
              <a:gdLst/>
              <a:ahLst/>
              <a:cxnLst>
                <a:cxn ang="0">
                  <a:pos x="0" y="102"/>
                </a:cxn>
                <a:cxn ang="0">
                  <a:pos x="18" y="102"/>
                </a:cxn>
                <a:cxn ang="0">
                  <a:pos x="48" y="60"/>
                </a:cxn>
                <a:cxn ang="0">
                  <a:pos x="84" y="24"/>
                </a:cxn>
                <a:cxn ang="0">
                  <a:pos x="84" y="0"/>
                </a:cxn>
                <a:cxn ang="0">
                  <a:pos x="42" y="54"/>
                </a:cxn>
                <a:cxn ang="0">
                  <a:pos x="0" y="102"/>
                </a:cxn>
                <a:cxn ang="0">
                  <a:pos x="0" y="102"/>
                </a:cxn>
              </a:cxnLst>
              <a:rect l="0" t="0" r="r" b="b"/>
              <a:pathLst>
                <a:path w="84" h="102">
                  <a:moveTo>
                    <a:pt x="0" y="102"/>
                  </a:moveTo>
                  <a:lnTo>
                    <a:pt x="18" y="102"/>
                  </a:lnTo>
                  <a:lnTo>
                    <a:pt x="48" y="60"/>
                  </a:lnTo>
                  <a:lnTo>
                    <a:pt x="84" y="24"/>
                  </a:lnTo>
                  <a:lnTo>
                    <a:pt x="84" y="0"/>
                  </a:lnTo>
                  <a:lnTo>
                    <a:pt x="42" y="54"/>
                  </a:lnTo>
                  <a:lnTo>
                    <a:pt x="0" y="102"/>
                  </a:lnTo>
                  <a:lnTo>
                    <a:pt x="0" y="10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38918" name="Group 6"/>
            <p:cNvGrpSpPr>
              <a:grpSpLocks/>
            </p:cNvGrpSpPr>
            <p:nvPr/>
          </p:nvGrpSpPr>
          <p:grpSpPr bwMode="auto">
            <a:xfrm>
              <a:off x="288" y="0"/>
              <a:ext cx="5098" cy="4316"/>
              <a:chOff x="288" y="0"/>
              <a:chExt cx="5098" cy="4316"/>
            </a:xfrm>
          </p:grpSpPr>
          <p:sp>
            <p:nvSpPr>
              <p:cNvPr id="38919" name="Freeform 7"/>
              <p:cNvSpPr>
                <a:spLocks/>
              </p:cNvSpPr>
              <p:nvPr userDrawn="1"/>
            </p:nvSpPr>
            <p:spPr bwMode="hidden">
              <a:xfrm>
                <a:off x="2789" y="0"/>
                <a:ext cx="72" cy="431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0" y="4316"/>
                  </a:cxn>
                  <a:cxn ang="0">
                    <a:pos x="72" y="4316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72" h="4316">
                    <a:moveTo>
                      <a:pt x="0" y="0"/>
                    </a:moveTo>
                    <a:lnTo>
                      <a:pt x="60" y="4316"/>
                    </a:lnTo>
                    <a:lnTo>
                      <a:pt x="72" y="4316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920" name="Freeform 8"/>
              <p:cNvSpPr>
                <a:spLocks/>
              </p:cNvSpPr>
              <p:nvPr userDrawn="1"/>
            </p:nvSpPr>
            <p:spPr bwMode="hidden">
              <a:xfrm>
                <a:off x="3089" y="0"/>
                <a:ext cx="174" cy="4316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12" y="0"/>
                  </a:cxn>
                  <a:cxn ang="0">
                    <a:pos x="42" y="216"/>
                  </a:cxn>
                  <a:cxn ang="0">
                    <a:pos x="72" y="444"/>
                  </a:cxn>
                  <a:cxn ang="0">
                    <a:pos x="96" y="689"/>
                  </a:cxn>
                  <a:cxn ang="0">
                    <a:pos x="120" y="947"/>
                  </a:cxn>
                  <a:cxn ang="0">
                    <a:pos x="132" y="1211"/>
                  </a:cxn>
                  <a:cxn ang="0">
                    <a:pos x="150" y="1487"/>
                  </a:cxn>
                  <a:cxn ang="0">
                    <a:pos x="156" y="1768"/>
                  </a:cxn>
                  <a:cxn ang="0">
                    <a:pos x="162" y="2062"/>
                  </a:cxn>
                  <a:cxn ang="0">
                    <a:pos x="156" y="2644"/>
                  </a:cxn>
                  <a:cxn ang="0">
                    <a:pos x="126" y="3225"/>
                  </a:cxn>
                  <a:cxn ang="0">
                    <a:pos x="108" y="3507"/>
                  </a:cxn>
                  <a:cxn ang="0">
                    <a:pos x="78" y="3788"/>
                  </a:cxn>
                  <a:cxn ang="0">
                    <a:pos x="42" y="4058"/>
                  </a:cxn>
                  <a:cxn ang="0">
                    <a:pos x="0" y="4316"/>
                  </a:cxn>
                  <a:cxn ang="0">
                    <a:pos x="12" y="4316"/>
                  </a:cxn>
                  <a:cxn ang="0">
                    <a:pos x="54" y="4058"/>
                  </a:cxn>
                  <a:cxn ang="0">
                    <a:pos x="90" y="3782"/>
                  </a:cxn>
                  <a:cxn ang="0">
                    <a:pos x="120" y="3507"/>
                  </a:cxn>
                  <a:cxn ang="0">
                    <a:pos x="138" y="3219"/>
                  </a:cxn>
                  <a:cxn ang="0">
                    <a:pos x="168" y="2638"/>
                  </a:cxn>
                  <a:cxn ang="0">
                    <a:pos x="174" y="2056"/>
                  </a:cxn>
                  <a:cxn ang="0">
                    <a:pos x="168" y="1768"/>
                  </a:cxn>
                  <a:cxn ang="0">
                    <a:pos x="162" y="1487"/>
                  </a:cxn>
                  <a:cxn ang="0">
                    <a:pos x="144" y="1211"/>
                  </a:cxn>
                  <a:cxn ang="0">
                    <a:pos x="132" y="941"/>
                  </a:cxn>
                  <a:cxn ang="0">
                    <a:pos x="108" y="689"/>
                  </a:cxn>
                  <a:cxn ang="0">
                    <a:pos x="84" y="444"/>
                  </a:cxn>
                  <a:cxn ang="0">
                    <a:pos x="54" y="216"/>
                  </a:cxn>
                  <a:cxn ang="0">
                    <a:pos x="24" y="0"/>
                  </a:cxn>
                  <a:cxn ang="0">
                    <a:pos x="24" y="0"/>
                  </a:cxn>
                </a:cxnLst>
                <a:rect l="0" t="0" r="r" b="b"/>
                <a:pathLst>
                  <a:path w="174" h="4316">
                    <a:moveTo>
                      <a:pt x="24" y="0"/>
                    </a:moveTo>
                    <a:lnTo>
                      <a:pt x="12" y="0"/>
                    </a:lnTo>
                    <a:lnTo>
                      <a:pt x="42" y="216"/>
                    </a:lnTo>
                    <a:lnTo>
                      <a:pt x="72" y="444"/>
                    </a:lnTo>
                    <a:lnTo>
                      <a:pt x="96" y="689"/>
                    </a:lnTo>
                    <a:lnTo>
                      <a:pt x="120" y="947"/>
                    </a:lnTo>
                    <a:lnTo>
                      <a:pt x="132" y="1211"/>
                    </a:lnTo>
                    <a:lnTo>
                      <a:pt x="150" y="1487"/>
                    </a:lnTo>
                    <a:lnTo>
                      <a:pt x="156" y="1768"/>
                    </a:lnTo>
                    <a:lnTo>
                      <a:pt x="162" y="2062"/>
                    </a:lnTo>
                    <a:lnTo>
                      <a:pt x="156" y="2644"/>
                    </a:lnTo>
                    <a:lnTo>
                      <a:pt x="126" y="3225"/>
                    </a:lnTo>
                    <a:lnTo>
                      <a:pt x="108" y="3507"/>
                    </a:lnTo>
                    <a:lnTo>
                      <a:pt x="78" y="3788"/>
                    </a:lnTo>
                    <a:lnTo>
                      <a:pt x="42" y="4058"/>
                    </a:lnTo>
                    <a:lnTo>
                      <a:pt x="0" y="4316"/>
                    </a:lnTo>
                    <a:lnTo>
                      <a:pt x="12" y="4316"/>
                    </a:lnTo>
                    <a:lnTo>
                      <a:pt x="54" y="4058"/>
                    </a:lnTo>
                    <a:lnTo>
                      <a:pt x="90" y="3782"/>
                    </a:lnTo>
                    <a:lnTo>
                      <a:pt x="120" y="3507"/>
                    </a:lnTo>
                    <a:lnTo>
                      <a:pt x="138" y="3219"/>
                    </a:lnTo>
                    <a:lnTo>
                      <a:pt x="168" y="2638"/>
                    </a:lnTo>
                    <a:lnTo>
                      <a:pt x="174" y="2056"/>
                    </a:lnTo>
                    <a:lnTo>
                      <a:pt x="168" y="1768"/>
                    </a:lnTo>
                    <a:lnTo>
                      <a:pt x="162" y="1487"/>
                    </a:lnTo>
                    <a:lnTo>
                      <a:pt x="144" y="1211"/>
                    </a:lnTo>
                    <a:lnTo>
                      <a:pt x="132" y="941"/>
                    </a:lnTo>
                    <a:lnTo>
                      <a:pt x="108" y="689"/>
                    </a:lnTo>
                    <a:lnTo>
                      <a:pt x="84" y="444"/>
                    </a:lnTo>
                    <a:lnTo>
                      <a:pt x="54" y="216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921" name="Freeform 9"/>
              <p:cNvSpPr>
                <a:spLocks/>
              </p:cNvSpPr>
              <p:nvPr userDrawn="1"/>
            </p:nvSpPr>
            <p:spPr bwMode="hidden">
              <a:xfrm>
                <a:off x="3358" y="0"/>
                <a:ext cx="337" cy="4316"/>
              </a:xfrm>
              <a:custGeom>
                <a:avLst/>
                <a:gdLst/>
                <a:ahLst/>
                <a:cxnLst>
                  <a:cxn ang="0">
                    <a:pos x="329" y="2014"/>
                  </a:cxn>
                  <a:cxn ang="0">
                    <a:pos x="317" y="1726"/>
                  </a:cxn>
                  <a:cxn ang="0">
                    <a:pos x="293" y="1445"/>
                  </a:cxn>
                  <a:cxn ang="0">
                    <a:pos x="263" y="1175"/>
                  </a:cxn>
                  <a:cxn ang="0">
                    <a:pos x="228" y="917"/>
                  </a:cxn>
                  <a:cxn ang="0">
                    <a:pos x="186" y="665"/>
                  </a:cxn>
                  <a:cxn ang="0">
                    <a:pos x="132" y="432"/>
                  </a:cxn>
                  <a:cxn ang="0">
                    <a:pos x="78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66" y="204"/>
                  </a:cxn>
                  <a:cxn ang="0">
                    <a:pos x="120" y="432"/>
                  </a:cxn>
                  <a:cxn ang="0">
                    <a:pos x="174" y="665"/>
                  </a:cxn>
                  <a:cxn ang="0">
                    <a:pos x="216" y="917"/>
                  </a:cxn>
                  <a:cxn ang="0">
                    <a:pos x="251" y="1175"/>
                  </a:cxn>
                  <a:cxn ang="0">
                    <a:pos x="281" y="1445"/>
                  </a:cxn>
                  <a:cxn ang="0">
                    <a:pos x="305" y="1726"/>
                  </a:cxn>
                  <a:cxn ang="0">
                    <a:pos x="317" y="2014"/>
                  </a:cxn>
                  <a:cxn ang="0">
                    <a:pos x="323" y="2314"/>
                  </a:cxn>
                  <a:cxn ang="0">
                    <a:pos x="317" y="2608"/>
                  </a:cxn>
                  <a:cxn ang="0">
                    <a:pos x="305" y="2907"/>
                  </a:cxn>
                  <a:cxn ang="0">
                    <a:pos x="281" y="3201"/>
                  </a:cxn>
                  <a:cxn ang="0">
                    <a:pos x="257" y="3489"/>
                  </a:cxn>
                  <a:cxn ang="0">
                    <a:pos x="216" y="3777"/>
                  </a:cxn>
                  <a:cxn ang="0">
                    <a:pos x="174" y="4052"/>
                  </a:cxn>
                  <a:cxn ang="0">
                    <a:pos x="120" y="4316"/>
                  </a:cxn>
                  <a:cxn ang="0">
                    <a:pos x="132" y="4316"/>
                  </a:cxn>
                  <a:cxn ang="0">
                    <a:pos x="186" y="4052"/>
                  </a:cxn>
                  <a:cxn ang="0">
                    <a:pos x="228" y="3777"/>
                  </a:cxn>
                  <a:cxn ang="0">
                    <a:pos x="269" y="3489"/>
                  </a:cxn>
                  <a:cxn ang="0">
                    <a:pos x="293" y="3201"/>
                  </a:cxn>
                  <a:cxn ang="0">
                    <a:pos x="317" y="2907"/>
                  </a:cxn>
                  <a:cxn ang="0">
                    <a:pos x="329" y="2608"/>
                  </a:cxn>
                  <a:cxn ang="0">
                    <a:pos x="335" y="2314"/>
                  </a:cxn>
                  <a:cxn ang="0">
                    <a:pos x="329" y="2014"/>
                  </a:cxn>
                  <a:cxn ang="0">
                    <a:pos x="329" y="2014"/>
                  </a:cxn>
                </a:cxnLst>
                <a:rect l="0" t="0" r="r" b="b"/>
                <a:pathLst>
                  <a:path w="335" h="4316">
                    <a:moveTo>
                      <a:pt x="329" y="2014"/>
                    </a:moveTo>
                    <a:lnTo>
                      <a:pt x="317" y="1726"/>
                    </a:lnTo>
                    <a:lnTo>
                      <a:pt x="293" y="1445"/>
                    </a:lnTo>
                    <a:lnTo>
                      <a:pt x="263" y="1175"/>
                    </a:lnTo>
                    <a:lnTo>
                      <a:pt x="228" y="917"/>
                    </a:lnTo>
                    <a:lnTo>
                      <a:pt x="186" y="665"/>
                    </a:lnTo>
                    <a:lnTo>
                      <a:pt x="132" y="432"/>
                    </a:lnTo>
                    <a:lnTo>
                      <a:pt x="78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66" y="204"/>
                    </a:lnTo>
                    <a:lnTo>
                      <a:pt x="120" y="432"/>
                    </a:lnTo>
                    <a:lnTo>
                      <a:pt x="174" y="665"/>
                    </a:lnTo>
                    <a:lnTo>
                      <a:pt x="216" y="917"/>
                    </a:lnTo>
                    <a:lnTo>
                      <a:pt x="251" y="1175"/>
                    </a:lnTo>
                    <a:lnTo>
                      <a:pt x="281" y="1445"/>
                    </a:lnTo>
                    <a:lnTo>
                      <a:pt x="305" y="1726"/>
                    </a:lnTo>
                    <a:lnTo>
                      <a:pt x="317" y="2014"/>
                    </a:lnTo>
                    <a:lnTo>
                      <a:pt x="323" y="2314"/>
                    </a:lnTo>
                    <a:lnTo>
                      <a:pt x="317" y="2608"/>
                    </a:lnTo>
                    <a:lnTo>
                      <a:pt x="305" y="2907"/>
                    </a:lnTo>
                    <a:lnTo>
                      <a:pt x="281" y="3201"/>
                    </a:lnTo>
                    <a:lnTo>
                      <a:pt x="257" y="3489"/>
                    </a:lnTo>
                    <a:lnTo>
                      <a:pt x="216" y="3777"/>
                    </a:lnTo>
                    <a:lnTo>
                      <a:pt x="174" y="4052"/>
                    </a:lnTo>
                    <a:lnTo>
                      <a:pt x="120" y="4316"/>
                    </a:lnTo>
                    <a:lnTo>
                      <a:pt x="132" y="4316"/>
                    </a:lnTo>
                    <a:lnTo>
                      <a:pt x="186" y="4052"/>
                    </a:lnTo>
                    <a:lnTo>
                      <a:pt x="228" y="3777"/>
                    </a:lnTo>
                    <a:lnTo>
                      <a:pt x="269" y="3489"/>
                    </a:lnTo>
                    <a:lnTo>
                      <a:pt x="293" y="3201"/>
                    </a:lnTo>
                    <a:lnTo>
                      <a:pt x="317" y="2907"/>
                    </a:lnTo>
                    <a:lnTo>
                      <a:pt x="329" y="2608"/>
                    </a:lnTo>
                    <a:lnTo>
                      <a:pt x="335" y="2314"/>
                    </a:lnTo>
                    <a:lnTo>
                      <a:pt x="329" y="2014"/>
                    </a:lnTo>
                    <a:lnTo>
                      <a:pt x="329" y="20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922" name="Freeform 10"/>
              <p:cNvSpPr>
                <a:spLocks/>
              </p:cNvSpPr>
              <p:nvPr userDrawn="1"/>
            </p:nvSpPr>
            <p:spPr bwMode="hidden">
              <a:xfrm>
                <a:off x="3676" y="0"/>
                <a:ext cx="427" cy="4316"/>
              </a:xfrm>
              <a:custGeom>
                <a:avLst/>
                <a:gdLst/>
                <a:ahLst/>
                <a:cxnLst>
                  <a:cxn ang="0">
                    <a:pos x="413" y="1924"/>
                  </a:cxn>
                  <a:cxn ang="0">
                    <a:pos x="395" y="1690"/>
                  </a:cxn>
                  <a:cxn ang="0">
                    <a:pos x="365" y="1457"/>
                  </a:cxn>
                  <a:cxn ang="0">
                    <a:pos x="329" y="1229"/>
                  </a:cxn>
                  <a:cxn ang="0">
                    <a:pos x="281" y="1001"/>
                  </a:cxn>
                  <a:cxn ang="0">
                    <a:pos x="227" y="761"/>
                  </a:cxn>
                  <a:cxn ang="0">
                    <a:pos x="162" y="522"/>
                  </a:cxn>
                  <a:cxn ang="0">
                    <a:pos x="90" y="27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84" y="270"/>
                  </a:cxn>
                  <a:cxn ang="0">
                    <a:pos x="156" y="522"/>
                  </a:cxn>
                  <a:cxn ang="0">
                    <a:pos x="216" y="767"/>
                  </a:cxn>
                  <a:cxn ang="0">
                    <a:pos x="275" y="1001"/>
                  </a:cxn>
                  <a:cxn ang="0">
                    <a:pos x="317" y="1235"/>
                  </a:cxn>
                  <a:cxn ang="0">
                    <a:pos x="353" y="1463"/>
                  </a:cxn>
                  <a:cxn ang="0">
                    <a:pos x="383" y="1690"/>
                  </a:cxn>
                  <a:cxn ang="0">
                    <a:pos x="401" y="1924"/>
                  </a:cxn>
                  <a:cxn ang="0">
                    <a:pos x="413" y="2188"/>
                  </a:cxn>
                  <a:cxn ang="0">
                    <a:pos x="407" y="2458"/>
                  </a:cxn>
                  <a:cxn ang="0">
                    <a:pos x="395" y="2733"/>
                  </a:cxn>
                  <a:cxn ang="0">
                    <a:pos x="365" y="3021"/>
                  </a:cxn>
                  <a:cxn ang="0">
                    <a:pos x="329" y="3321"/>
                  </a:cxn>
                  <a:cxn ang="0">
                    <a:pos x="275" y="3639"/>
                  </a:cxn>
                  <a:cxn ang="0">
                    <a:pos x="204" y="3968"/>
                  </a:cxn>
                  <a:cxn ang="0">
                    <a:pos x="126" y="4316"/>
                  </a:cxn>
                  <a:cxn ang="0">
                    <a:pos x="138" y="4316"/>
                  </a:cxn>
                  <a:cxn ang="0">
                    <a:pos x="216" y="3968"/>
                  </a:cxn>
                  <a:cxn ang="0">
                    <a:pos x="287" y="3639"/>
                  </a:cxn>
                  <a:cxn ang="0">
                    <a:pos x="341" y="3321"/>
                  </a:cxn>
                  <a:cxn ang="0">
                    <a:pos x="377" y="3021"/>
                  </a:cxn>
                  <a:cxn ang="0">
                    <a:pos x="407" y="2733"/>
                  </a:cxn>
                  <a:cxn ang="0">
                    <a:pos x="419" y="2458"/>
                  </a:cxn>
                  <a:cxn ang="0">
                    <a:pos x="425" y="2188"/>
                  </a:cxn>
                  <a:cxn ang="0">
                    <a:pos x="413" y="1924"/>
                  </a:cxn>
                  <a:cxn ang="0">
                    <a:pos x="413" y="1924"/>
                  </a:cxn>
                </a:cxnLst>
                <a:rect l="0" t="0" r="r" b="b"/>
                <a:pathLst>
                  <a:path w="425" h="4316">
                    <a:moveTo>
                      <a:pt x="413" y="1924"/>
                    </a:moveTo>
                    <a:lnTo>
                      <a:pt x="395" y="1690"/>
                    </a:lnTo>
                    <a:lnTo>
                      <a:pt x="365" y="1457"/>
                    </a:lnTo>
                    <a:lnTo>
                      <a:pt x="329" y="1229"/>
                    </a:lnTo>
                    <a:lnTo>
                      <a:pt x="281" y="1001"/>
                    </a:lnTo>
                    <a:lnTo>
                      <a:pt x="227" y="761"/>
                    </a:lnTo>
                    <a:lnTo>
                      <a:pt x="162" y="522"/>
                    </a:lnTo>
                    <a:lnTo>
                      <a:pt x="90" y="27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84" y="270"/>
                    </a:lnTo>
                    <a:lnTo>
                      <a:pt x="156" y="522"/>
                    </a:lnTo>
                    <a:lnTo>
                      <a:pt x="216" y="767"/>
                    </a:lnTo>
                    <a:lnTo>
                      <a:pt x="275" y="1001"/>
                    </a:lnTo>
                    <a:lnTo>
                      <a:pt x="317" y="1235"/>
                    </a:lnTo>
                    <a:lnTo>
                      <a:pt x="353" y="1463"/>
                    </a:lnTo>
                    <a:lnTo>
                      <a:pt x="383" y="1690"/>
                    </a:lnTo>
                    <a:lnTo>
                      <a:pt x="401" y="1924"/>
                    </a:lnTo>
                    <a:lnTo>
                      <a:pt x="413" y="2188"/>
                    </a:lnTo>
                    <a:lnTo>
                      <a:pt x="407" y="2458"/>
                    </a:lnTo>
                    <a:lnTo>
                      <a:pt x="395" y="2733"/>
                    </a:lnTo>
                    <a:lnTo>
                      <a:pt x="365" y="3021"/>
                    </a:lnTo>
                    <a:lnTo>
                      <a:pt x="329" y="3321"/>
                    </a:lnTo>
                    <a:lnTo>
                      <a:pt x="275" y="3639"/>
                    </a:lnTo>
                    <a:lnTo>
                      <a:pt x="204" y="3968"/>
                    </a:lnTo>
                    <a:lnTo>
                      <a:pt x="126" y="4316"/>
                    </a:lnTo>
                    <a:lnTo>
                      <a:pt x="138" y="4316"/>
                    </a:lnTo>
                    <a:lnTo>
                      <a:pt x="216" y="3968"/>
                    </a:lnTo>
                    <a:lnTo>
                      <a:pt x="287" y="3639"/>
                    </a:lnTo>
                    <a:lnTo>
                      <a:pt x="341" y="3321"/>
                    </a:lnTo>
                    <a:lnTo>
                      <a:pt x="377" y="3021"/>
                    </a:lnTo>
                    <a:lnTo>
                      <a:pt x="407" y="2733"/>
                    </a:lnTo>
                    <a:lnTo>
                      <a:pt x="419" y="2458"/>
                    </a:lnTo>
                    <a:lnTo>
                      <a:pt x="425" y="2188"/>
                    </a:lnTo>
                    <a:lnTo>
                      <a:pt x="413" y="1924"/>
                    </a:lnTo>
                    <a:lnTo>
                      <a:pt x="413" y="19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923" name="Freeform 11"/>
              <p:cNvSpPr>
                <a:spLocks/>
              </p:cNvSpPr>
              <p:nvPr userDrawn="1"/>
            </p:nvSpPr>
            <p:spPr bwMode="hidden">
              <a:xfrm>
                <a:off x="3946" y="0"/>
                <a:ext cx="558" cy="4316"/>
              </a:xfrm>
              <a:custGeom>
                <a:avLst/>
                <a:gdLst/>
                <a:ahLst/>
                <a:cxnLst>
                  <a:cxn ang="0">
                    <a:pos x="556" y="2020"/>
                  </a:cxn>
                  <a:cxn ang="0">
                    <a:pos x="538" y="1732"/>
                  </a:cxn>
                  <a:cxn ang="0">
                    <a:pos x="503" y="1445"/>
                  </a:cxn>
                  <a:cxn ang="0">
                    <a:pos x="455" y="1175"/>
                  </a:cxn>
                  <a:cxn ang="0">
                    <a:pos x="395" y="911"/>
                  </a:cxn>
                  <a:cxn ang="0">
                    <a:pos x="317" y="659"/>
                  </a:cxn>
                  <a:cxn ang="0">
                    <a:pos x="228" y="426"/>
                  </a:cxn>
                  <a:cxn ang="0">
                    <a:pos x="126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14" y="204"/>
                  </a:cxn>
                  <a:cxn ang="0">
                    <a:pos x="216" y="426"/>
                  </a:cxn>
                  <a:cxn ang="0">
                    <a:pos x="305" y="659"/>
                  </a:cxn>
                  <a:cxn ang="0">
                    <a:pos x="383" y="911"/>
                  </a:cxn>
                  <a:cxn ang="0">
                    <a:pos x="443" y="1175"/>
                  </a:cxn>
                  <a:cxn ang="0">
                    <a:pos x="491" y="1445"/>
                  </a:cxn>
                  <a:cxn ang="0">
                    <a:pos x="526" y="1732"/>
                  </a:cxn>
                  <a:cxn ang="0">
                    <a:pos x="544" y="2020"/>
                  </a:cxn>
                  <a:cxn ang="0">
                    <a:pos x="544" y="2326"/>
                  </a:cxn>
                  <a:cxn ang="0">
                    <a:pos x="532" y="2632"/>
                  </a:cxn>
                  <a:cxn ang="0">
                    <a:pos x="503" y="2931"/>
                  </a:cxn>
                  <a:cxn ang="0">
                    <a:pos x="455" y="3225"/>
                  </a:cxn>
                  <a:cxn ang="0">
                    <a:pos x="389" y="3513"/>
                  </a:cxn>
                  <a:cxn ang="0">
                    <a:pos x="311" y="3788"/>
                  </a:cxn>
                  <a:cxn ang="0">
                    <a:pos x="216" y="4058"/>
                  </a:cxn>
                  <a:cxn ang="0">
                    <a:pos x="102" y="4316"/>
                  </a:cxn>
                  <a:cxn ang="0">
                    <a:pos x="114" y="4316"/>
                  </a:cxn>
                  <a:cxn ang="0">
                    <a:pos x="228" y="4058"/>
                  </a:cxn>
                  <a:cxn ang="0">
                    <a:pos x="323" y="3788"/>
                  </a:cxn>
                  <a:cxn ang="0">
                    <a:pos x="401" y="3513"/>
                  </a:cxn>
                  <a:cxn ang="0">
                    <a:pos x="467" y="3225"/>
                  </a:cxn>
                  <a:cxn ang="0">
                    <a:pos x="515" y="2931"/>
                  </a:cxn>
                  <a:cxn ang="0">
                    <a:pos x="544" y="2632"/>
                  </a:cxn>
                  <a:cxn ang="0">
                    <a:pos x="556" y="2326"/>
                  </a:cxn>
                  <a:cxn ang="0">
                    <a:pos x="556" y="2020"/>
                  </a:cxn>
                  <a:cxn ang="0">
                    <a:pos x="556" y="2020"/>
                  </a:cxn>
                </a:cxnLst>
                <a:rect l="0" t="0" r="r" b="b"/>
                <a:pathLst>
                  <a:path w="556" h="4316">
                    <a:moveTo>
                      <a:pt x="556" y="2020"/>
                    </a:moveTo>
                    <a:lnTo>
                      <a:pt x="538" y="1732"/>
                    </a:lnTo>
                    <a:lnTo>
                      <a:pt x="503" y="1445"/>
                    </a:lnTo>
                    <a:lnTo>
                      <a:pt x="455" y="1175"/>
                    </a:lnTo>
                    <a:lnTo>
                      <a:pt x="395" y="911"/>
                    </a:lnTo>
                    <a:lnTo>
                      <a:pt x="317" y="659"/>
                    </a:lnTo>
                    <a:lnTo>
                      <a:pt x="228" y="426"/>
                    </a:lnTo>
                    <a:lnTo>
                      <a:pt x="126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14" y="204"/>
                    </a:lnTo>
                    <a:lnTo>
                      <a:pt x="216" y="426"/>
                    </a:lnTo>
                    <a:lnTo>
                      <a:pt x="305" y="659"/>
                    </a:lnTo>
                    <a:lnTo>
                      <a:pt x="383" y="911"/>
                    </a:lnTo>
                    <a:lnTo>
                      <a:pt x="443" y="1175"/>
                    </a:lnTo>
                    <a:lnTo>
                      <a:pt x="491" y="1445"/>
                    </a:lnTo>
                    <a:lnTo>
                      <a:pt x="526" y="1732"/>
                    </a:lnTo>
                    <a:lnTo>
                      <a:pt x="544" y="2020"/>
                    </a:lnTo>
                    <a:lnTo>
                      <a:pt x="544" y="2326"/>
                    </a:lnTo>
                    <a:lnTo>
                      <a:pt x="532" y="2632"/>
                    </a:lnTo>
                    <a:lnTo>
                      <a:pt x="503" y="2931"/>
                    </a:lnTo>
                    <a:lnTo>
                      <a:pt x="455" y="3225"/>
                    </a:lnTo>
                    <a:lnTo>
                      <a:pt x="389" y="3513"/>
                    </a:lnTo>
                    <a:lnTo>
                      <a:pt x="311" y="3788"/>
                    </a:lnTo>
                    <a:lnTo>
                      <a:pt x="216" y="4058"/>
                    </a:lnTo>
                    <a:lnTo>
                      <a:pt x="102" y="4316"/>
                    </a:lnTo>
                    <a:lnTo>
                      <a:pt x="114" y="4316"/>
                    </a:lnTo>
                    <a:lnTo>
                      <a:pt x="228" y="4058"/>
                    </a:lnTo>
                    <a:lnTo>
                      <a:pt x="323" y="3788"/>
                    </a:lnTo>
                    <a:lnTo>
                      <a:pt x="401" y="3513"/>
                    </a:lnTo>
                    <a:lnTo>
                      <a:pt x="467" y="3225"/>
                    </a:lnTo>
                    <a:lnTo>
                      <a:pt x="515" y="2931"/>
                    </a:lnTo>
                    <a:lnTo>
                      <a:pt x="544" y="2632"/>
                    </a:lnTo>
                    <a:lnTo>
                      <a:pt x="556" y="2326"/>
                    </a:lnTo>
                    <a:lnTo>
                      <a:pt x="556" y="2020"/>
                    </a:lnTo>
                    <a:lnTo>
                      <a:pt x="556" y="202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924" name="Freeform 12"/>
              <p:cNvSpPr>
                <a:spLocks/>
              </p:cNvSpPr>
              <p:nvPr userDrawn="1"/>
            </p:nvSpPr>
            <p:spPr bwMode="hidden">
              <a:xfrm>
                <a:off x="4246" y="0"/>
                <a:ext cx="690" cy="4316"/>
              </a:xfrm>
              <a:custGeom>
                <a:avLst/>
                <a:gdLst/>
                <a:ahLst/>
                <a:cxnLst>
                  <a:cxn ang="0">
                    <a:pos x="688" y="2086"/>
                  </a:cxn>
                  <a:cxn ang="0">
                    <a:pos x="670" y="1810"/>
                  </a:cxn>
                  <a:cxn ang="0">
                    <a:pos x="634" y="1541"/>
                  </a:cxn>
                  <a:cxn ang="0">
                    <a:pos x="574" y="1271"/>
                  </a:cxn>
                  <a:cxn ang="0">
                    <a:pos x="497" y="1007"/>
                  </a:cxn>
                  <a:cxn ang="0">
                    <a:pos x="401" y="749"/>
                  </a:cxn>
                  <a:cxn ang="0">
                    <a:pos x="293" y="492"/>
                  </a:cxn>
                  <a:cxn ang="0">
                    <a:pos x="162" y="24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50" y="240"/>
                  </a:cxn>
                  <a:cxn ang="0">
                    <a:pos x="281" y="492"/>
                  </a:cxn>
                  <a:cxn ang="0">
                    <a:pos x="389" y="749"/>
                  </a:cxn>
                  <a:cxn ang="0">
                    <a:pos x="485" y="1007"/>
                  </a:cxn>
                  <a:cxn ang="0">
                    <a:pos x="562" y="1271"/>
                  </a:cxn>
                  <a:cxn ang="0">
                    <a:pos x="622" y="1541"/>
                  </a:cxn>
                  <a:cxn ang="0">
                    <a:pos x="658" y="1810"/>
                  </a:cxn>
                  <a:cxn ang="0">
                    <a:pos x="676" y="2086"/>
                  </a:cxn>
                  <a:cxn ang="0">
                    <a:pos x="676" y="2368"/>
                  </a:cxn>
                  <a:cxn ang="0">
                    <a:pos x="658" y="2650"/>
                  </a:cxn>
                  <a:cxn ang="0">
                    <a:pos x="616" y="2931"/>
                  </a:cxn>
                  <a:cxn ang="0">
                    <a:pos x="556" y="3213"/>
                  </a:cxn>
                  <a:cxn ang="0">
                    <a:pos x="473" y="3495"/>
                  </a:cxn>
                  <a:cxn ang="0">
                    <a:pos x="371" y="3777"/>
                  </a:cxn>
                  <a:cxn ang="0">
                    <a:pos x="251" y="4046"/>
                  </a:cxn>
                  <a:cxn ang="0">
                    <a:pos x="114" y="4316"/>
                  </a:cxn>
                  <a:cxn ang="0">
                    <a:pos x="126" y="4316"/>
                  </a:cxn>
                  <a:cxn ang="0">
                    <a:pos x="263" y="4046"/>
                  </a:cxn>
                  <a:cxn ang="0">
                    <a:pos x="383" y="3777"/>
                  </a:cxn>
                  <a:cxn ang="0">
                    <a:pos x="485" y="3495"/>
                  </a:cxn>
                  <a:cxn ang="0">
                    <a:pos x="568" y="3219"/>
                  </a:cxn>
                  <a:cxn ang="0">
                    <a:pos x="628" y="2937"/>
                  </a:cxn>
                  <a:cxn ang="0">
                    <a:pos x="670" y="2656"/>
                  </a:cxn>
                  <a:cxn ang="0">
                    <a:pos x="688" y="2368"/>
                  </a:cxn>
                  <a:cxn ang="0">
                    <a:pos x="688" y="2086"/>
                  </a:cxn>
                  <a:cxn ang="0">
                    <a:pos x="688" y="2086"/>
                  </a:cxn>
                </a:cxnLst>
                <a:rect l="0" t="0" r="r" b="b"/>
                <a:pathLst>
                  <a:path w="688" h="4316">
                    <a:moveTo>
                      <a:pt x="688" y="2086"/>
                    </a:moveTo>
                    <a:lnTo>
                      <a:pt x="670" y="1810"/>
                    </a:lnTo>
                    <a:lnTo>
                      <a:pt x="634" y="1541"/>
                    </a:lnTo>
                    <a:lnTo>
                      <a:pt x="574" y="1271"/>
                    </a:lnTo>
                    <a:lnTo>
                      <a:pt x="497" y="1007"/>
                    </a:lnTo>
                    <a:lnTo>
                      <a:pt x="401" y="749"/>
                    </a:lnTo>
                    <a:lnTo>
                      <a:pt x="293" y="492"/>
                    </a:lnTo>
                    <a:lnTo>
                      <a:pt x="162" y="24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50" y="240"/>
                    </a:lnTo>
                    <a:lnTo>
                      <a:pt x="281" y="492"/>
                    </a:lnTo>
                    <a:lnTo>
                      <a:pt x="389" y="749"/>
                    </a:lnTo>
                    <a:lnTo>
                      <a:pt x="485" y="1007"/>
                    </a:lnTo>
                    <a:lnTo>
                      <a:pt x="562" y="1271"/>
                    </a:lnTo>
                    <a:lnTo>
                      <a:pt x="622" y="1541"/>
                    </a:lnTo>
                    <a:lnTo>
                      <a:pt x="658" y="1810"/>
                    </a:lnTo>
                    <a:lnTo>
                      <a:pt x="676" y="2086"/>
                    </a:lnTo>
                    <a:lnTo>
                      <a:pt x="676" y="2368"/>
                    </a:lnTo>
                    <a:lnTo>
                      <a:pt x="658" y="2650"/>
                    </a:lnTo>
                    <a:lnTo>
                      <a:pt x="616" y="2931"/>
                    </a:lnTo>
                    <a:lnTo>
                      <a:pt x="556" y="3213"/>
                    </a:lnTo>
                    <a:lnTo>
                      <a:pt x="473" y="3495"/>
                    </a:lnTo>
                    <a:lnTo>
                      <a:pt x="371" y="3777"/>
                    </a:lnTo>
                    <a:lnTo>
                      <a:pt x="251" y="4046"/>
                    </a:lnTo>
                    <a:lnTo>
                      <a:pt x="114" y="4316"/>
                    </a:lnTo>
                    <a:lnTo>
                      <a:pt x="126" y="4316"/>
                    </a:lnTo>
                    <a:lnTo>
                      <a:pt x="263" y="4046"/>
                    </a:lnTo>
                    <a:lnTo>
                      <a:pt x="383" y="3777"/>
                    </a:lnTo>
                    <a:lnTo>
                      <a:pt x="485" y="3495"/>
                    </a:lnTo>
                    <a:lnTo>
                      <a:pt x="568" y="3219"/>
                    </a:lnTo>
                    <a:lnTo>
                      <a:pt x="628" y="2937"/>
                    </a:lnTo>
                    <a:lnTo>
                      <a:pt x="670" y="2656"/>
                    </a:lnTo>
                    <a:lnTo>
                      <a:pt x="688" y="2368"/>
                    </a:lnTo>
                    <a:lnTo>
                      <a:pt x="688" y="2086"/>
                    </a:lnTo>
                    <a:lnTo>
                      <a:pt x="688" y="208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925" name="Freeform 13"/>
              <p:cNvSpPr>
                <a:spLocks/>
              </p:cNvSpPr>
              <p:nvPr userDrawn="1"/>
            </p:nvSpPr>
            <p:spPr bwMode="hidden">
              <a:xfrm>
                <a:off x="4522" y="0"/>
                <a:ext cx="864" cy="4316"/>
              </a:xfrm>
              <a:custGeom>
                <a:avLst/>
                <a:gdLst/>
                <a:ahLst/>
                <a:cxnLst>
                  <a:cxn ang="0">
                    <a:pos x="855" y="2128"/>
                  </a:cxn>
                  <a:cxn ang="0">
                    <a:pos x="831" y="1834"/>
                  </a:cxn>
                  <a:cxn ang="0">
                    <a:pos x="808" y="1684"/>
                  </a:cxn>
                  <a:cxn ang="0">
                    <a:pos x="784" y="1541"/>
                  </a:cxn>
                  <a:cxn ang="0">
                    <a:pos x="748" y="1397"/>
                  </a:cxn>
                  <a:cxn ang="0">
                    <a:pos x="712" y="1253"/>
                  </a:cxn>
                  <a:cxn ang="0">
                    <a:pos x="664" y="1115"/>
                  </a:cxn>
                  <a:cxn ang="0">
                    <a:pos x="610" y="977"/>
                  </a:cxn>
                  <a:cxn ang="0">
                    <a:pos x="491" y="719"/>
                  </a:cxn>
                  <a:cxn ang="0">
                    <a:pos x="353" y="468"/>
                  </a:cxn>
                  <a:cxn ang="0">
                    <a:pos x="192" y="228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80" y="228"/>
                  </a:cxn>
                  <a:cxn ang="0">
                    <a:pos x="341" y="468"/>
                  </a:cxn>
                  <a:cxn ang="0">
                    <a:pos x="479" y="719"/>
                  </a:cxn>
                  <a:cxn ang="0">
                    <a:pos x="598" y="983"/>
                  </a:cxn>
                  <a:cxn ang="0">
                    <a:pos x="652" y="1121"/>
                  </a:cxn>
                  <a:cxn ang="0">
                    <a:pos x="700" y="1259"/>
                  </a:cxn>
                  <a:cxn ang="0">
                    <a:pos x="736" y="1403"/>
                  </a:cxn>
                  <a:cxn ang="0">
                    <a:pos x="772" y="1547"/>
                  </a:cxn>
                  <a:cxn ang="0">
                    <a:pos x="802" y="1690"/>
                  </a:cxn>
                  <a:cxn ang="0">
                    <a:pos x="819" y="1834"/>
                  </a:cxn>
                  <a:cxn ang="0">
                    <a:pos x="837" y="1984"/>
                  </a:cxn>
                  <a:cxn ang="0">
                    <a:pos x="843" y="2128"/>
                  </a:cxn>
                  <a:cxn ang="0">
                    <a:pos x="849" y="2278"/>
                  </a:cxn>
                  <a:cxn ang="0">
                    <a:pos x="843" y="2428"/>
                  </a:cxn>
                  <a:cxn ang="0">
                    <a:pos x="831" y="2572"/>
                  </a:cxn>
                  <a:cxn ang="0">
                    <a:pos x="819" y="2721"/>
                  </a:cxn>
                  <a:cxn ang="0">
                    <a:pos x="796" y="2865"/>
                  </a:cxn>
                  <a:cxn ang="0">
                    <a:pos x="766" y="3015"/>
                  </a:cxn>
                  <a:cxn ang="0">
                    <a:pos x="724" y="3159"/>
                  </a:cxn>
                  <a:cxn ang="0">
                    <a:pos x="682" y="3303"/>
                  </a:cxn>
                  <a:cxn ang="0">
                    <a:pos x="586" y="3567"/>
                  </a:cxn>
                  <a:cxn ang="0">
                    <a:pos x="473" y="3824"/>
                  </a:cxn>
                  <a:cxn ang="0">
                    <a:pos x="335" y="4076"/>
                  </a:cxn>
                  <a:cxn ang="0">
                    <a:pos x="180" y="4316"/>
                  </a:cxn>
                  <a:cxn ang="0">
                    <a:pos x="192" y="4316"/>
                  </a:cxn>
                  <a:cxn ang="0">
                    <a:pos x="347" y="4076"/>
                  </a:cxn>
                  <a:cxn ang="0">
                    <a:pos x="485" y="3824"/>
                  </a:cxn>
                  <a:cxn ang="0">
                    <a:pos x="598" y="3573"/>
                  </a:cxn>
                  <a:cxn ang="0">
                    <a:pos x="694" y="3309"/>
                  </a:cxn>
                  <a:cxn ang="0">
                    <a:pos x="736" y="3165"/>
                  </a:cxn>
                  <a:cxn ang="0">
                    <a:pos x="778" y="3021"/>
                  </a:cxn>
                  <a:cxn ang="0">
                    <a:pos x="808" y="2871"/>
                  </a:cxn>
                  <a:cxn ang="0">
                    <a:pos x="831" y="2727"/>
                  </a:cxn>
                  <a:cxn ang="0">
                    <a:pos x="843" y="2578"/>
                  </a:cxn>
                  <a:cxn ang="0">
                    <a:pos x="855" y="2428"/>
                  </a:cxn>
                  <a:cxn ang="0">
                    <a:pos x="861" y="2278"/>
                  </a:cxn>
                  <a:cxn ang="0">
                    <a:pos x="855" y="2128"/>
                  </a:cxn>
                  <a:cxn ang="0">
                    <a:pos x="855" y="2128"/>
                  </a:cxn>
                </a:cxnLst>
                <a:rect l="0" t="0" r="r" b="b"/>
                <a:pathLst>
                  <a:path w="861" h="4316">
                    <a:moveTo>
                      <a:pt x="855" y="2128"/>
                    </a:moveTo>
                    <a:lnTo>
                      <a:pt x="831" y="1834"/>
                    </a:lnTo>
                    <a:lnTo>
                      <a:pt x="808" y="1684"/>
                    </a:lnTo>
                    <a:lnTo>
                      <a:pt x="784" y="1541"/>
                    </a:lnTo>
                    <a:lnTo>
                      <a:pt x="748" y="1397"/>
                    </a:lnTo>
                    <a:lnTo>
                      <a:pt x="712" y="1253"/>
                    </a:lnTo>
                    <a:lnTo>
                      <a:pt x="664" y="1115"/>
                    </a:lnTo>
                    <a:lnTo>
                      <a:pt x="610" y="977"/>
                    </a:lnTo>
                    <a:lnTo>
                      <a:pt x="491" y="719"/>
                    </a:lnTo>
                    <a:lnTo>
                      <a:pt x="353" y="468"/>
                    </a:lnTo>
                    <a:lnTo>
                      <a:pt x="192" y="228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80" y="228"/>
                    </a:lnTo>
                    <a:lnTo>
                      <a:pt x="341" y="468"/>
                    </a:lnTo>
                    <a:lnTo>
                      <a:pt x="479" y="719"/>
                    </a:lnTo>
                    <a:lnTo>
                      <a:pt x="598" y="983"/>
                    </a:lnTo>
                    <a:lnTo>
                      <a:pt x="652" y="1121"/>
                    </a:lnTo>
                    <a:lnTo>
                      <a:pt x="700" y="1259"/>
                    </a:lnTo>
                    <a:lnTo>
                      <a:pt x="736" y="1403"/>
                    </a:lnTo>
                    <a:lnTo>
                      <a:pt x="772" y="1547"/>
                    </a:lnTo>
                    <a:lnTo>
                      <a:pt x="802" y="1690"/>
                    </a:lnTo>
                    <a:lnTo>
                      <a:pt x="819" y="1834"/>
                    </a:lnTo>
                    <a:lnTo>
                      <a:pt x="837" y="1984"/>
                    </a:lnTo>
                    <a:lnTo>
                      <a:pt x="843" y="2128"/>
                    </a:lnTo>
                    <a:lnTo>
                      <a:pt x="849" y="2278"/>
                    </a:lnTo>
                    <a:lnTo>
                      <a:pt x="843" y="2428"/>
                    </a:lnTo>
                    <a:lnTo>
                      <a:pt x="831" y="2572"/>
                    </a:lnTo>
                    <a:lnTo>
                      <a:pt x="819" y="2721"/>
                    </a:lnTo>
                    <a:lnTo>
                      <a:pt x="796" y="2865"/>
                    </a:lnTo>
                    <a:lnTo>
                      <a:pt x="766" y="3015"/>
                    </a:lnTo>
                    <a:lnTo>
                      <a:pt x="724" y="3159"/>
                    </a:lnTo>
                    <a:lnTo>
                      <a:pt x="682" y="3303"/>
                    </a:lnTo>
                    <a:lnTo>
                      <a:pt x="586" y="3567"/>
                    </a:lnTo>
                    <a:lnTo>
                      <a:pt x="473" y="3824"/>
                    </a:lnTo>
                    <a:lnTo>
                      <a:pt x="335" y="4076"/>
                    </a:lnTo>
                    <a:lnTo>
                      <a:pt x="180" y="4316"/>
                    </a:lnTo>
                    <a:lnTo>
                      <a:pt x="192" y="4316"/>
                    </a:lnTo>
                    <a:lnTo>
                      <a:pt x="347" y="4076"/>
                    </a:lnTo>
                    <a:lnTo>
                      <a:pt x="485" y="3824"/>
                    </a:lnTo>
                    <a:lnTo>
                      <a:pt x="598" y="3573"/>
                    </a:lnTo>
                    <a:lnTo>
                      <a:pt x="694" y="3309"/>
                    </a:lnTo>
                    <a:lnTo>
                      <a:pt x="736" y="3165"/>
                    </a:lnTo>
                    <a:lnTo>
                      <a:pt x="778" y="3021"/>
                    </a:lnTo>
                    <a:lnTo>
                      <a:pt x="808" y="2871"/>
                    </a:lnTo>
                    <a:lnTo>
                      <a:pt x="831" y="2727"/>
                    </a:lnTo>
                    <a:lnTo>
                      <a:pt x="843" y="2578"/>
                    </a:lnTo>
                    <a:lnTo>
                      <a:pt x="855" y="2428"/>
                    </a:lnTo>
                    <a:lnTo>
                      <a:pt x="861" y="2278"/>
                    </a:lnTo>
                    <a:lnTo>
                      <a:pt x="855" y="2128"/>
                    </a:lnTo>
                    <a:lnTo>
                      <a:pt x="855" y="212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926" name="Freeform 14"/>
              <p:cNvSpPr>
                <a:spLocks/>
              </p:cNvSpPr>
              <p:nvPr userDrawn="1"/>
            </p:nvSpPr>
            <p:spPr bwMode="hidden">
              <a:xfrm>
                <a:off x="2399" y="0"/>
                <a:ext cx="150" cy="4316"/>
              </a:xfrm>
              <a:custGeom>
                <a:avLst/>
                <a:gdLst/>
                <a:ahLst/>
                <a:cxnLst>
                  <a:cxn ang="0">
                    <a:pos x="18" y="1942"/>
                  </a:cxn>
                  <a:cxn ang="0">
                    <a:pos x="30" y="1630"/>
                  </a:cxn>
                  <a:cxn ang="0">
                    <a:pos x="42" y="1331"/>
                  </a:cxn>
                  <a:cxn ang="0">
                    <a:pos x="59" y="1055"/>
                  </a:cxn>
                  <a:cxn ang="0">
                    <a:pos x="77" y="791"/>
                  </a:cxn>
                  <a:cxn ang="0">
                    <a:pos x="83" y="671"/>
                  </a:cxn>
                  <a:cxn ang="0">
                    <a:pos x="95" y="557"/>
                  </a:cxn>
                  <a:cxn ang="0">
                    <a:pos x="107" y="444"/>
                  </a:cxn>
                  <a:cxn ang="0">
                    <a:pos x="113" y="342"/>
                  </a:cxn>
                  <a:cxn ang="0">
                    <a:pos x="125" y="246"/>
                  </a:cxn>
                  <a:cxn ang="0">
                    <a:pos x="131" y="156"/>
                  </a:cxn>
                  <a:cxn ang="0">
                    <a:pos x="143" y="72"/>
                  </a:cxn>
                  <a:cxn ang="0">
                    <a:pos x="149" y="0"/>
                  </a:cxn>
                  <a:cxn ang="0">
                    <a:pos x="137" y="0"/>
                  </a:cxn>
                  <a:cxn ang="0">
                    <a:pos x="131" y="72"/>
                  </a:cxn>
                  <a:cxn ang="0">
                    <a:pos x="119" y="156"/>
                  </a:cxn>
                  <a:cxn ang="0">
                    <a:pos x="113" y="246"/>
                  </a:cxn>
                  <a:cxn ang="0">
                    <a:pos x="101" y="342"/>
                  </a:cxn>
                  <a:cxn ang="0">
                    <a:pos x="95" y="444"/>
                  </a:cxn>
                  <a:cxn ang="0">
                    <a:pos x="83" y="557"/>
                  </a:cxn>
                  <a:cxn ang="0">
                    <a:pos x="71" y="671"/>
                  </a:cxn>
                  <a:cxn ang="0">
                    <a:pos x="65" y="791"/>
                  </a:cxn>
                  <a:cxn ang="0">
                    <a:pos x="48" y="1055"/>
                  </a:cxn>
                  <a:cxn ang="0">
                    <a:pos x="30" y="1331"/>
                  </a:cxn>
                  <a:cxn ang="0">
                    <a:pos x="18" y="1630"/>
                  </a:cxn>
                  <a:cxn ang="0">
                    <a:pos x="6" y="1942"/>
                  </a:cxn>
                  <a:cxn ang="0">
                    <a:pos x="0" y="2278"/>
                  </a:cxn>
                  <a:cxn ang="0">
                    <a:pos x="6" y="2602"/>
                  </a:cxn>
                  <a:cxn ang="0">
                    <a:pos x="12" y="2919"/>
                  </a:cxn>
                  <a:cxn ang="0">
                    <a:pos x="24" y="3219"/>
                  </a:cxn>
                  <a:cxn ang="0">
                    <a:pos x="36" y="3513"/>
                  </a:cxn>
                  <a:cxn ang="0">
                    <a:pos x="59" y="3794"/>
                  </a:cxn>
                  <a:cxn ang="0">
                    <a:pos x="89" y="4058"/>
                  </a:cxn>
                  <a:cxn ang="0">
                    <a:pos x="125" y="4316"/>
                  </a:cxn>
                  <a:cxn ang="0">
                    <a:pos x="137" y="4316"/>
                  </a:cxn>
                  <a:cxn ang="0">
                    <a:pos x="101" y="4058"/>
                  </a:cxn>
                  <a:cxn ang="0">
                    <a:pos x="71" y="3794"/>
                  </a:cxn>
                  <a:cxn ang="0">
                    <a:pos x="48" y="3513"/>
                  </a:cxn>
                  <a:cxn ang="0">
                    <a:pos x="36" y="3225"/>
                  </a:cxn>
                  <a:cxn ang="0">
                    <a:pos x="24" y="2919"/>
                  </a:cxn>
                  <a:cxn ang="0">
                    <a:pos x="18" y="2608"/>
                  </a:cxn>
                  <a:cxn ang="0">
                    <a:pos x="12" y="2278"/>
                  </a:cxn>
                  <a:cxn ang="0">
                    <a:pos x="18" y="1942"/>
                  </a:cxn>
                  <a:cxn ang="0">
                    <a:pos x="18" y="1942"/>
                  </a:cxn>
                </a:cxnLst>
                <a:rect l="0" t="0" r="r" b="b"/>
                <a:pathLst>
                  <a:path w="149" h="4316">
                    <a:moveTo>
                      <a:pt x="18" y="1942"/>
                    </a:moveTo>
                    <a:lnTo>
                      <a:pt x="30" y="1630"/>
                    </a:lnTo>
                    <a:lnTo>
                      <a:pt x="42" y="1331"/>
                    </a:lnTo>
                    <a:lnTo>
                      <a:pt x="59" y="1055"/>
                    </a:lnTo>
                    <a:lnTo>
                      <a:pt x="77" y="791"/>
                    </a:lnTo>
                    <a:lnTo>
                      <a:pt x="83" y="671"/>
                    </a:lnTo>
                    <a:lnTo>
                      <a:pt x="95" y="557"/>
                    </a:lnTo>
                    <a:lnTo>
                      <a:pt x="107" y="444"/>
                    </a:lnTo>
                    <a:lnTo>
                      <a:pt x="113" y="342"/>
                    </a:lnTo>
                    <a:lnTo>
                      <a:pt x="125" y="246"/>
                    </a:lnTo>
                    <a:lnTo>
                      <a:pt x="131" y="156"/>
                    </a:lnTo>
                    <a:lnTo>
                      <a:pt x="143" y="72"/>
                    </a:lnTo>
                    <a:lnTo>
                      <a:pt x="149" y="0"/>
                    </a:lnTo>
                    <a:lnTo>
                      <a:pt x="137" y="0"/>
                    </a:lnTo>
                    <a:lnTo>
                      <a:pt x="131" y="72"/>
                    </a:lnTo>
                    <a:lnTo>
                      <a:pt x="119" y="156"/>
                    </a:lnTo>
                    <a:lnTo>
                      <a:pt x="113" y="246"/>
                    </a:lnTo>
                    <a:lnTo>
                      <a:pt x="101" y="342"/>
                    </a:lnTo>
                    <a:lnTo>
                      <a:pt x="95" y="444"/>
                    </a:lnTo>
                    <a:lnTo>
                      <a:pt x="83" y="557"/>
                    </a:lnTo>
                    <a:lnTo>
                      <a:pt x="71" y="671"/>
                    </a:lnTo>
                    <a:lnTo>
                      <a:pt x="65" y="791"/>
                    </a:lnTo>
                    <a:lnTo>
                      <a:pt x="48" y="1055"/>
                    </a:lnTo>
                    <a:lnTo>
                      <a:pt x="30" y="1331"/>
                    </a:lnTo>
                    <a:lnTo>
                      <a:pt x="18" y="1630"/>
                    </a:lnTo>
                    <a:lnTo>
                      <a:pt x="6" y="1942"/>
                    </a:lnTo>
                    <a:lnTo>
                      <a:pt x="0" y="2278"/>
                    </a:lnTo>
                    <a:lnTo>
                      <a:pt x="6" y="2602"/>
                    </a:lnTo>
                    <a:lnTo>
                      <a:pt x="12" y="2919"/>
                    </a:lnTo>
                    <a:lnTo>
                      <a:pt x="24" y="3219"/>
                    </a:lnTo>
                    <a:lnTo>
                      <a:pt x="36" y="3513"/>
                    </a:lnTo>
                    <a:lnTo>
                      <a:pt x="59" y="3794"/>
                    </a:lnTo>
                    <a:lnTo>
                      <a:pt x="89" y="4058"/>
                    </a:lnTo>
                    <a:lnTo>
                      <a:pt x="125" y="4316"/>
                    </a:lnTo>
                    <a:lnTo>
                      <a:pt x="137" y="4316"/>
                    </a:lnTo>
                    <a:lnTo>
                      <a:pt x="101" y="4058"/>
                    </a:lnTo>
                    <a:lnTo>
                      <a:pt x="71" y="3794"/>
                    </a:lnTo>
                    <a:lnTo>
                      <a:pt x="48" y="3513"/>
                    </a:lnTo>
                    <a:lnTo>
                      <a:pt x="36" y="3225"/>
                    </a:lnTo>
                    <a:lnTo>
                      <a:pt x="24" y="2919"/>
                    </a:lnTo>
                    <a:lnTo>
                      <a:pt x="18" y="2608"/>
                    </a:lnTo>
                    <a:lnTo>
                      <a:pt x="12" y="2278"/>
                    </a:lnTo>
                    <a:lnTo>
                      <a:pt x="18" y="1942"/>
                    </a:lnTo>
                    <a:lnTo>
                      <a:pt x="18" y="19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927" name="Freeform 15"/>
              <p:cNvSpPr>
                <a:spLocks/>
              </p:cNvSpPr>
              <p:nvPr userDrawn="1"/>
            </p:nvSpPr>
            <p:spPr bwMode="hidden">
              <a:xfrm>
                <a:off x="1967" y="0"/>
                <a:ext cx="300" cy="4316"/>
              </a:xfrm>
              <a:custGeom>
                <a:avLst/>
                <a:gdLst/>
                <a:ahLst/>
                <a:cxnLst>
                  <a:cxn ang="0">
                    <a:pos x="18" y="2062"/>
                  </a:cxn>
                  <a:cxn ang="0">
                    <a:pos x="30" y="1750"/>
                  </a:cxn>
                  <a:cxn ang="0">
                    <a:pos x="54" y="1451"/>
                  </a:cxn>
                  <a:cxn ang="0">
                    <a:pos x="84" y="1169"/>
                  </a:cxn>
                  <a:cxn ang="0">
                    <a:pos x="126" y="899"/>
                  </a:cxn>
                  <a:cxn ang="0">
                    <a:pos x="162" y="641"/>
                  </a:cxn>
                  <a:cxn ang="0">
                    <a:pos x="209" y="408"/>
                  </a:cxn>
                  <a:cxn ang="0">
                    <a:pos x="251" y="192"/>
                  </a:cxn>
                  <a:cxn ang="0">
                    <a:pos x="299" y="0"/>
                  </a:cxn>
                  <a:cxn ang="0">
                    <a:pos x="287" y="0"/>
                  </a:cxn>
                  <a:cxn ang="0">
                    <a:pos x="239" y="192"/>
                  </a:cxn>
                  <a:cxn ang="0">
                    <a:pos x="198" y="408"/>
                  </a:cxn>
                  <a:cxn ang="0">
                    <a:pos x="156" y="641"/>
                  </a:cxn>
                  <a:cxn ang="0">
                    <a:pos x="114" y="899"/>
                  </a:cxn>
                  <a:cxn ang="0">
                    <a:pos x="78" y="1169"/>
                  </a:cxn>
                  <a:cxn ang="0">
                    <a:pos x="48" y="1451"/>
                  </a:cxn>
                  <a:cxn ang="0">
                    <a:pos x="24" y="1750"/>
                  </a:cxn>
                  <a:cxn ang="0">
                    <a:pos x="6" y="2062"/>
                  </a:cxn>
                  <a:cxn ang="0">
                    <a:pos x="0" y="2374"/>
                  </a:cxn>
                  <a:cxn ang="0">
                    <a:pos x="12" y="2674"/>
                  </a:cxn>
                  <a:cxn ang="0">
                    <a:pos x="30" y="2973"/>
                  </a:cxn>
                  <a:cxn ang="0">
                    <a:pos x="54" y="3255"/>
                  </a:cxn>
                  <a:cxn ang="0">
                    <a:pos x="96" y="3537"/>
                  </a:cxn>
                  <a:cxn ang="0">
                    <a:pos x="144" y="3806"/>
                  </a:cxn>
                  <a:cxn ang="0">
                    <a:pos x="203" y="4064"/>
                  </a:cxn>
                  <a:cxn ang="0">
                    <a:pos x="275" y="4316"/>
                  </a:cxn>
                  <a:cxn ang="0">
                    <a:pos x="287" y="4316"/>
                  </a:cxn>
                  <a:cxn ang="0">
                    <a:pos x="215" y="4064"/>
                  </a:cxn>
                  <a:cxn ang="0">
                    <a:pos x="156" y="3806"/>
                  </a:cxn>
                  <a:cxn ang="0">
                    <a:pos x="108" y="3537"/>
                  </a:cxn>
                  <a:cxn ang="0">
                    <a:pos x="66" y="3261"/>
                  </a:cxn>
                  <a:cxn ang="0">
                    <a:pos x="42" y="2973"/>
                  </a:cxn>
                  <a:cxn ang="0">
                    <a:pos x="24" y="2680"/>
                  </a:cxn>
                  <a:cxn ang="0">
                    <a:pos x="12" y="2374"/>
                  </a:cxn>
                  <a:cxn ang="0">
                    <a:pos x="18" y="2062"/>
                  </a:cxn>
                  <a:cxn ang="0">
                    <a:pos x="18" y="2062"/>
                  </a:cxn>
                </a:cxnLst>
                <a:rect l="0" t="0" r="r" b="b"/>
                <a:pathLst>
                  <a:path w="299" h="4316">
                    <a:moveTo>
                      <a:pt x="18" y="2062"/>
                    </a:moveTo>
                    <a:lnTo>
                      <a:pt x="30" y="1750"/>
                    </a:lnTo>
                    <a:lnTo>
                      <a:pt x="54" y="1451"/>
                    </a:lnTo>
                    <a:lnTo>
                      <a:pt x="84" y="1169"/>
                    </a:lnTo>
                    <a:lnTo>
                      <a:pt x="126" y="899"/>
                    </a:lnTo>
                    <a:lnTo>
                      <a:pt x="162" y="641"/>
                    </a:lnTo>
                    <a:lnTo>
                      <a:pt x="209" y="408"/>
                    </a:lnTo>
                    <a:lnTo>
                      <a:pt x="251" y="192"/>
                    </a:lnTo>
                    <a:lnTo>
                      <a:pt x="299" y="0"/>
                    </a:lnTo>
                    <a:lnTo>
                      <a:pt x="287" y="0"/>
                    </a:lnTo>
                    <a:lnTo>
                      <a:pt x="239" y="192"/>
                    </a:lnTo>
                    <a:lnTo>
                      <a:pt x="198" y="408"/>
                    </a:lnTo>
                    <a:lnTo>
                      <a:pt x="156" y="641"/>
                    </a:lnTo>
                    <a:lnTo>
                      <a:pt x="114" y="899"/>
                    </a:lnTo>
                    <a:lnTo>
                      <a:pt x="78" y="1169"/>
                    </a:lnTo>
                    <a:lnTo>
                      <a:pt x="48" y="1451"/>
                    </a:lnTo>
                    <a:lnTo>
                      <a:pt x="24" y="1750"/>
                    </a:lnTo>
                    <a:lnTo>
                      <a:pt x="6" y="2062"/>
                    </a:lnTo>
                    <a:lnTo>
                      <a:pt x="0" y="2374"/>
                    </a:lnTo>
                    <a:lnTo>
                      <a:pt x="12" y="2674"/>
                    </a:lnTo>
                    <a:lnTo>
                      <a:pt x="30" y="2973"/>
                    </a:lnTo>
                    <a:lnTo>
                      <a:pt x="54" y="3255"/>
                    </a:lnTo>
                    <a:lnTo>
                      <a:pt x="96" y="3537"/>
                    </a:lnTo>
                    <a:lnTo>
                      <a:pt x="144" y="3806"/>
                    </a:lnTo>
                    <a:lnTo>
                      <a:pt x="203" y="4064"/>
                    </a:lnTo>
                    <a:lnTo>
                      <a:pt x="275" y="4316"/>
                    </a:lnTo>
                    <a:lnTo>
                      <a:pt x="287" y="4316"/>
                    </a:lnTo>
                    <a:lnTo>
                      <a:pt x="215" y="4064"/>
                    </a:lnTo>
                    <a:lnTo>
                      <a:pt x="156" y="3806"/>
                    </a:lnTo>
                    <a:lnTo>
                      <a:pt x="108" y="3537"/>
                    </a:lnTo>
                    <a:lnTo>
                      <a:pt x="66" y="3261"/>
                    </a:lnTo>
                    <a:lnTo>
                      <a:pt x="42" y="2973"/>
                    </a:lnTo>
                    <a:lnTo>
                      <a:pt x="24" y="2680"/>
                    </a:lnTo>
                    <a:lnTo>
                      <a:pt x="12" y="2374"/>
                    </a:lnTo>
                    <a:lnTo>
                      <a:pt x="18" y="2062"/>
                    </a:lnTo>
                    <a:lnTo>
                      <a:pt x="18" y="206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928" name="Freeform 16"/>
              <p:cNvSpPr>
                <a:spLocks/>
              </p:cNvSpPr>
              <p:nvPr userDrawn="1"/>
            </p:nvSpPr>
            <p:spPr bwMode="hidden">
              <a:xfrm>
                <a:off x="1566" y="0"/>
                <a:ext cx="425" cy="4316"/>
              </a:xfrm>
              <a:custGeom>
                <a:avLst/>
                <a:gdLst/>
                <a:ahLst/>
                <a:cxnLst>
                  <a:cxn ang="0">
                    <a:pos x="424" y="0"/>
                  </a:cxn>
                  <a:cxn ang="0">
                    <a:pos x="412" y="0"/>
                  </a:cxn>
                  <a:cxn ang="0">
                    <a:pos x="316" y="222"/>
                  </a:cxn>
                  <a:cxn ang="0">
                    <a:pos x="239" y="462"/>
                  </a:cxn>
                  <a:cxn ang="0">
                    <a:pos x="167" y="707"/>
                  </a:cxn>
                  <a:cxn ang="0">
                    <a:pos x="107" y="971"/>
                  </a:cxn>
                  <a:cxn ang="0">
                    <a:pos x="65" y="1247"/>
                  </a:cxn>
                  <a:cxn ang="0">
                    <a:pos x="29" y="1529"/>
                  </a:cxn>
                  <a:cxn ang="0">
                    <a:pos x="6" y="1822"/>
                  </a:cxn>
                  <a:cxn ang="0">
                    <a:pos x="0" y="2122"/>
                  </a:cxn>
                  <a:cxn ang="0">
                    <a:pos x="6" y="2404"/>
                  </a:cxn>
                  <a:cxn ang="0">
                    <a:pos x="24" y="2686"/>
                  </a:cxn>
                  <a:cxn ang="0">
                    <a:pos x="47" y="2961"/>
                  </a:cxn>
                  <a:cxn ang="0">
                    <a:pos x="89" y="3243"/>
                  </a:cxn>
                  <a:cxn ang="0">
                    <a:pos x="137" y="3519"/>
                  </a:cxn>
                  <a:cxn ang="0">
                    <a:pos x="197" y="3788"/>
                  </a:cxn>
                  <a:cxn ang="0">
                    <a:pos x="269" y="4058"/>
                  </a:cxn>
                  <a:cxn ang="0">
                    <a:pos x="346" y="4316"/>
                  </a:cxn>
                  <a:cxn ang="0">
                    <a:pos x="358" y="4316"/>
                  </a:cxn>
                  <a:cxn ang="0">
                    <a:pos x="281" y="4058"/>
                  </a:cxn>
                  <a:cxn ang="0">
                    <a:pos x="209" y="3788"/>
                  </a:cxn>
                  <a:cxn ang="0">
                    <a:pos x="149" y="3519"/>
                  </a:cxn>
                  <a:cxn ang="0">
                    <a:pos x="101" y="3243"/>
                  </a:cxn>
                  <a:cxn ang="0">
                    <a:pos x="59" y="2961"/>
                  </a:cxn>
                  <a:cxn ang="0">
                    <a:pos x="35" y="2686"/>
                  </a:cxn>
                  <a:cxn ang="0">
                    <a:pos x="18" y="2404"/>
                  </a:cxn>
                  <a:cxn ang="0">
                    <a:pos x="12" y="2122"/>
                  </a:cxn>
                  <a:cxn ang="0">
                    <a:pos x="18" y="1822"/>
                  </a:cxn>
                  <a:cxn ang="0">
                    <a:pos x="41" y="1529"/>
                  </a:cxn>
                  <a:cxn ang="0">
                    <a:pos x="71" y="1247"/>
                  </a:cxn>
                  <a:cxn ang="0">
                    <a:pos x="119" y="971"/>
                  </a:cxn>
                  <a:cxn ang="0">
                    <a:pos x="179" y="707"/>
                  </a:cxn>
                  <a:cxn ang="0">
                    <a:pos x="245" y="462"/>
                  </a:cxn>
                  <a:cxn ang="0">
                    <a:pos x="328" y="222"/>
                  </a:cxn>
                  <a:cxn ang="0">
                    <a:pos x="424" y="0"/>
                  </a:cxn>
                  <a:cxn ang="0">
                    <a:pos x="424" y="0"/>
                  </a:cxn>
                </a:cxnLst>
                <a:rect l="0" t="0" r="r" b="b"/>
                <a:pathLst>
                  <a:path w="424" h="4316">
                    <a:moveTo>
                      <a:pt x="424" y="0"/>
                    </a:moveTo>
                    <a:lnTo>
                      <a:pt x="412" y="0"/>
                    </a:lnTo>
                    <a:lnTo>
                      <a:pt x="316" y="222"/>
                    </a:lnTo>
                    <a:lnTo>
                      <a:pt x="239" y="462"/>
                    </a:lnTo>
                    <a:lnTo>
                      <a:pt x="167" y="707"/>
                    </a:lnTo>
                    <a:lnTo>
                      <a:pt x="107" y="971"/>
                    </a:lnTo>
                    <a:lnTo>
                      <a:pt x="65" y="1247"/>
                    </a:lnTo>
                    <a:lnTo>
                      <a:pt x="29" y="1529"/>
                    </a:lnTo>
                    <a:lnTo>
                      <a:pt x="6" y="1822"/>
                    </a:lnTo>
                    <a:lnTo>
                      <a:pt x="0" y="2122"/>
                    </a:lnTo>
                    <a:lnTo>
                      <a:pt x="6" y="2404"/>
                    </a:lnTo>
                    <a:lnTo>
                      <a:pt x="24" y="2686"/>
                    </a:lnTo>
                    <a:lnTo>
                      <a:pt x="47" y="2961"/>
                    </a:lnTo>
                    <a:lnTo>
                      <a:pt x="89" y="3243"/>
                    </a:lnTo>
                    <a:lnTo>
                      <a:pt x="137" y="3519"/>
                    </a:lnTo>
                    <a:lnTo>
                      <a:pt x="197" y="3788"/>
                    </a:lnTo>
                    <a:lnTo>
                      <a:pt x="269" y="4058"/>
                    </a:lnTo>
                    <a:lnTo>
                      <a:pt x="346" y="4316"/>
                    </a:lnTo>
                    <a:lnTo>
                      <a:pt x="358" y="4316"/>
                    </a:lnTo>
                    <a:lnTo>
                      <a:pt x="281" y="4058"/>
                    </a:lnTo>
                    <a:lnTo>
                      <a:pt x="209" y="3788"/>
                    </a:lnTo>
                    <a:lnTo>
                      <a:pt x="149" y="3519"/>
                    </a:lnTo>
                    <a:lnTo>
                      <a:pt x="101" y="3243"/>
                    </a:lnTo>
                    <a:lnTo>
                      <a:pt x="59" y="2961"/>
                    </a:lnTo>
                    <a:lnTo>
                      <a:pt x="35" y="2686"/>
                    </a:lnTo>
                    <a:lnTo>
                      <a:pt x="18" y="2404"/>
                    </a:lnTo>
                    <a:lnTo>
                      <a:pt x="12" y="2122"/>
                    </a:lnTo>
                    <a:lnTo>
                      <a:pt x="18" y="1822"/>
                    </a:lnTo>
                    <a:lnTo>
                      <a:pt x="41" y="1529"/>
                    </a:lnTo>
                    <a:lnTo>
                      <a:pt x="71" y="1247"/>
                    </a:lnTo>
                    <a:lnTo>
                      <a:pt x="119" y="971"/>
                    </a:lnTo>
                    <a:lnTo>
                      <a:pt x="179" y="707"/>
                    </a:lnTo>
                    <a:lnTo>
                      <a:pt x="245" y="462"/>
                    </a:lnTo>
                    <a:lnTo>
                      <a:pt x="328" y="222"/>
                    </a:lnTo>
                    <a:lnTo>
                      <a:pt x="424" y="0"/>
                    </a:lnTo>
                    <a:lnTo>
                      <a:pt x="4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929" name="Freeform 17"/>
              <p:cNvSpPr>
                <a:spLocks/>
              </p:cNvSpPr>
              <p:nvPr userDrawn="1"/>
            </p:nvSpPr>
            <p:spPr bwMode="hidden">
              <a:xfrm>
                <a:off x="1128" y="0"/>
                <a:ext cx="575" cy="4316"/>
              </a:xfrm>
              <a:custGeom>
                <a:avLst/>
                <a:gdLst/>
                <a:ahLst/>
                <a:cxnLst>
                  <a:cxn ang="0">
                    <a:pos x="12" y="2146"/>
                  </a:cxn>
                  <a:cxn ang="0">
                    <a:pos x="24" y="1846"/>
                  </a:cxn>
                  <a:cxn ang="0">
                    <a:pos x="54" y="1559"/>
                  </a:cxn>
                  <a:cxn ang="0">
                    <a:pos x="96" y="1277"/>
                  </a:cxn>
                  <a:cxn ang="0">
                    <a:pos x="162" y="1001"/>
                  </a:cxn>
                  <a:cxn ang="0">
                    <a:pos x="239" y="731"/>
                  </a:cxn>
                  <a:cxn ang="0">
                    <a:pos x="335" y="480"/>
                  </a:cxn>
                  <a:cxn ang="0">
                    <a:pos x="449" y="234"/>
                  </a:cxn>
                  <a:cxn ang="0">
                    <a:pos x="574" y="0"/>
                  </a:cxn>
                  <a:cxn ang="0">
                    <a:pos x="562" y="0"/>
                  </a:cxn>
                  <a:cxn ang="0">
                    <a:pos x="437" y="234"/>
                  </a:cxn>
                  <a:cxn ang="0">
                    <a:pos x="323" y="480"/>
                  </a:cxn>
                  <a:cxn ang="0">
                    <a:pos x="227" y="737"/>
                  </a:cxn>
                  <a:cxn ang="0">
                    <a:pos x="150" y="1001"/>
                  </a:cxn>
                  <a:cxn ang="0">
                    <a:pos x="84" y="1277"/>
                  </a:cxn>
                  <a:cxn ang="0">
                    <a:pos x="42" y="1559"/>
                  </a:cxn>
                  <a:cxn ang="0">
                    <a:pos x="12" y="1852"/>
                  </a:cxn>
                  <a:cxn ang="0">
                    <a:pos x="0" y="2146"/>
                  </a:cxn>
                  <a:cxn ang="0">
                    <a:pos x="6" y="2434"/>
                  </a:cxn>
                  <a:cxn ang="0">
                    <a:pos x="30" y="2715"/>
                  </a:cxn>
                  <a:cxn ang="0">
                    <a:pos x="66" y="2997"/>
                  </a:cxn>
                  <a:cxn ang="0">
                    <a:pos x="120" y="3273"/>
                  </a:cxn>
                  <a:cxn ang="0">
                    <a:pos x="191" y="3549"/>
                  </a:cxn>
                  <a:cxn ang="0">
                    <a:pos x="275" y="3812"/>
                  </a:cxn>
                  <a:cxn ang="0">
                    <a:pos x="371" y="4070"/>
                  </a:cxn>
                  <a:cxn ang="0">
                    <a:pos x="484" y="4316"/>
                  </a:cxn>
                  <a:cxn ang="0">
                    <a:pos x="496" y="4316"/>
                  </a:cxn>
                  <a:cxn ang="0">
                    <a:pos x="383" y="4070"/>
                  </a:cxn>
                  <a:cxn ang="0">
                    <a:pos x="287" y="3812"/>
                  </a:cxn>
                  <a:cxn ang="0">
                    <a:pos x="203" y="3549"/>
                  </a:cxn>
                  <a:cxn ang="0">
                    <a:pos x="132" y="3273"/>
                  </a:cxn>
                  <a:cxn ang="0">
                    <a:pos x="78" y="2997"/>
                  </a:cxn>
                  <a:cxn ang="0">
                    <a:pos x="42" y="2715"/>
                  </a:cxn>
                  <a:cxn ang="0">
                    <a:pos x="18" y="2434"/>
                  </a:cxn>
                  <a:cxn ang="0">
                    <a:pos x="12" y="2146"/>
                  </a:cxn>
                  <a:cxn ang="0">
                    <a:pos x="12" y="2146"/>
                  </a:cxn>
                </a:cxnLst>
                <a:rect l="0" t="0" r="r" b="b"/>
                <a:pathLst>
                  <a:path w="574" h="4316">
                    <a:moveTo>
                      <a:pt x="12" y="2146"/>
                    </a:moveTo>
                    <a:lnTo>
                      <a:pt x="24" y="1846"/>
                    </a:lnTo>
                    <a:lnTo>
                      <a:pt x="54" y="1559"/>
                    </a:lnTo>
                    <a:lnTo>
                      <a:pt x="96" y="1277"/>
                    </a:lnTo>
                    <a:lnTo>
                      <a:pt x="162" y="1001"/>
                    </a:lnTo>
                    <a:lnTo>
                      <a:pt x="239" y="731"/>
                    </a:lnTo>
                    <a:lnTo>
                      <a:pt x="335" y="480"/>
                    </a:lnTo>
                    <a:lnTo>
                      <a:pt x="449" y="234"/>
                    </a:lnTo>
                    <a:lnTo>
                      <a:pt x="574" y="0"/>
                    </a:lnTo>
                    <a:lnTo>
                      <a:pt x="562" y="0"/>
                    </a:lnTo>
                    <a:lnTo>
                      <a:pt x="437" y="234"/>
                    </a:lnTo>
                    <a:lnTo>
                      <a:pt x="323" y="480"/>
                    </a:lnTo>
                    <a:lnTo>
                      <a:pt x="227" y="737"/>
                    </a:lnTo>
                    <a:lnTo>
                      <a:pt x="150" y="1001"/>
                    </a:lnTo>
                    <a:lnTo>
                      <a:pt x="84" y="1277"/>
                    </a:lnTo>
                    <a:lnTo>
                      <a:pt x="42" y="1559"/>
                    </a:lnTo>
                    <a:lnTo>
                      <a:pt x="12" y="1852"/>
                    </a:lnTo>
                    <a:lnTo>
                      <a:pt x="0" y="2146"/>
                    </a:lnTo>
                    <a:lnTo>
                      <a:pt x="6" y="2434"/>
                    </a:lnTo>
                    <a:lnTo>
                      <a:pt x="30" y="2715"/>
                    </a:lnTo>
                    <a:lnTo>
                      <a:pt x="66" y="2997"/>
                    </a:lnTo>
                    <a:lnTo>
                      <a:pt x="120" y="3273"/>
                    </a:lnTo>
                    <a:lnTo>
                      <a:pt x="191" y="3549"/>
                    </a:lnTo>
                    <a:lnTo>
                      <a:pt x="275" y="3812"/>
                    </a:lnTo>
                    <a:lnTo>
                      <a:pt x="371" y="4070"/>
                    </a:lnTo>
                    <a:lnTo>
                      <a:pt x="484" y="4316"/>
                    </a:lnTo>
                    <a:lnTo>
                      <a:pt x="496" y="4316"/>
                    </a:lnTo>
                    <a:lnTo>
                      <a:pt x="383" y="4070"/>
                    </a:lnTo>
                    <a:lnTo>
                      <a:pt x="287" y="3812"/>
                    </a:lnTo>
                    <a:lnTo>
                      <a:pt x="203" y="3549"/>
                    </a:lnTo>
                    <a:lnTo>
                      <a:pt x="132" y="3273"/>
                    </a:lnTo>
                    <a:lnTo>
                      <a:pt x="78" y="2997"/>
                    </a:lnTo>
                    <a:lnTo>
                      <a:pt x="42" y="2715"/>
                    </a:lnTo>
                    <a:lnTo>
                      <a:pt x="18" y="2434"/>
                    </a:lnTo>
                    <a:lnTo>
                      <a:pt x="12" y="2146"/>
                    </a:lnTo>
                    <a:lnTo>
                      <a:pt x="12" y="214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930" name="Freeform 18"/>
              <p:cNvSpPr>
                <a:spLocks/>
              </p:cNvSpPr>
              <p:nvPr userDrawn="1"/>
            </p:nvSpPr>
            <p:spPr bwMode="hidden">
              <a:xfrm>
                <a:off x="702" y="0"/>
                <a:ext cx="737" cy="4316"/>
              </a:xfrm>
              <a:custGeom>
                <a:avLst/>
                <a:gdLst/>
                <a:ahLst/>
                <a:cxnLst>
                  <a:cxn ang="0">
                    <a:pos x="12" y="2098"/>
                  </a:cxn>
                  <a:cxn ang="0">
                    <a:pos x="29" y="1798"/>
                  </a:cxn>
                  <a:cxn ang="0">
                    <a:pos x="71" y="1505"/>
                  </a:cxn>
                  <a:cxn ang="0">
                    <a:pos x="131" y="1223"/>
                  </a:cxn>
                  <a:cxn ang="0">
                    <a:pos x="215" y="941"/>
                  </a:cxn>
                  <a:cxn ang="0">
                    <a:pos x="316" y="689"/>
                  </a:cxn>
                  <a:cxn ang="0">
                    <a:pos x="442" y="444"/>
                  </a:cxn>
                  <a:cxn ang="0">
                    <a:pos x="580" y="216"/>
                  </a:cxn>
                  <a:cxn ang="0">
                    <a:pos x="735" y="0"/>
                  </a:cxn>
                  <a:cxn ang="0">
                    <a:pos x="723" y="0"/>
                  </a:cxn>
                  <a:cxn ang="0">
                    <a:pos x="568" y="210"/>
                  </a:cxn>
                  <a:cxn ang="0">
                    <a:pos x="430" y="438"/>
                  </a:cxn>
                  <a:cxn ang="0">
                    <a:pos x="311" y="683"/>
                  </a:cxn>
                  <a:cxn ang="0">
                    <a:pos x="209" y="941"/>
                  </a:cxn>
                  <a:cxn ang="0">
                    <a:pos x="125" y="1217"/>
                  </a:cxn>
                  <a:cxn ang="0">
                    <a:pos x="59" y="1505"/>
                  </a:cxn>
                  <a:cxn ang="0">
                    <a:pos x="18" y="1798"/>
                  </a:cxn>
                  <a:cxn ang="0">
                    <a:pos x="0" y="2098"/>
                  </a:cxn>
                  <a:cxn ang="0">
                    <a:pos x="6" y="2404"/>
                  </a:cxn>
                  <a:cxn ang="0">
                    <a:pos x="29" y="2709"/>
                  </a:cxn>
                  <a:cxn ang="0">
                    <a:pos x="77" y="3015"/>
                  </a:cxn>
                  <a:cxn ang="0">
                    <a:pos x="149" y="3315"/>
                  </a:cxn>
                  <a:cxn ang="0">
                    <a:pos x="227" y="3573"/>
                  </a:cxn>
                  <a:cxn ang="0">
                    <a:pos x="316" y="3824"/>
                  </a:cxn>
                  <a:cxn ang="0">
                    <a:pos x="424" y="4076"/>
                  </a:cxn>
                  <a:cxn ang="0">
                    <a:pos x="544" y="4316"/>
                  </a:cxn>
                  <a:cxn ang="0">
                    <a:pos x="556" y="4316"/>
                  </a:cxn>
                  <a:cxn ang="0">
                    <a:pos x="436" y="4076"/>
                  </a:cxn>
                  <a:cxn ang="0">
                    <a:pos x="328" y="3824"/>
                  </a:cxn>
                  <a:cxn ang="0">
                    <a:pos x="239" y="3573"/>
                  </a:cxn>
                  <a:cxn ang="0">
                    <a:pos x="161" y="3315"/>
                  </a:cxn>
                  <a:cxn ang="0">
                    <a:pos x="89" y="3015"/>
                  </a:cxn>
                  <a:cxn ang="0">
                    <a:pos x="41" y="2709"/>
                  </a:cxn>
                  <a:cxn ang="0">
                    <a:pos x="18" y="2404"/>
                  </a:cxn>
                  <a:cxn ang="0">
                    <a:pos x="12" y="2098"/>
                  </a:cxn>
                  <a:cxn ang="0">
                    <a:pos x="12" y="2098"/>
                  </a:cxn>
                </a:cxnLst>
                <a:rect l="0" t="0" r="r" b="b"/>
                <a:pathLst>
                  <a:path w="735" h="4316">
                    <a:moveTo>
                      <a:pt x="12" y="2098"/>
                    </a:moveTo>
                    <a:lnTo>
                      <a:pt x="29" y="1798"/>
                    </a:lnTo>
                    <a:lnTo>
                      <a:pt x="71" y="1505"/>
                    </a:lnTo>
                    <a:lnTo>
                      <a:pt x="131" y="1223"/>
                    </a:lnTo>
                    <a:lnTo>
                      <a:pt x="215" y="941"/>
                    </a:lnTo>
                    <a:lnTo>
                      <a:pt x="316" y="689"/>
                    </a:lnTo>
                    <a:lnTo>
                      <a:pt x="442" y="444"/>
                    </a:lnTo>
                    <a:lnTo>
                      <a:pt x="580" y="216"/>
                    </a:lnTo>
                    <a:lnTo>
                      <a:pt x="735" y="0"/>
                    </a:lnTo>
                    <a:lnTo>
                      <a:pt x="723" y="0"/>
                    </a:lnTo>
                    <a:lnTo>
                      <a:pt x="568" y="210"/>
                    </a:lnTo>
                    <a:lnTo>
                      <a:pt x="430" y="438"/>
                    </a:lnTo>
                    <a:lnTo>
                      <a:pt x="311" y="683"/>
                    </a:lnTo>
                    <a:lnTo>
                      <a:pt x="209" y="941"/>
                    </a:lnTo>
                    <a:lnTo>
                      <a:pt x="125" y="1217"/>
                    </a:lnTo>
                    <a:lnTo>
                      <a:pt x="59" y="1505"/>
                    </a:lnTo>
                    <a:lnTo>
                      <a:pt x="18" y="1798"/>
                    </a:lnTo>
                    <a:lnTo>
                      <a:pt x="0" y="2098"/>
                    </a:lnTo>
                    <a:lnTo>
                      <a:pt x="6" y="2404"/>
                    </a:lnTo>
                    <a:lnTo>
                      <a:pt x="29" y="2709"/>
                    </a:lnTo>
                    <a:lnTo>
                      <a:pt x="77" y="3015"/>
                    </a:lnTo>
                    <a:lnTo>
                      <a:pt x="149" y="3315"/>
                    </a:lnTo>
                    <a:lnTo>
                      <a:pt x="227" y="3573"/>
                    </a:lnTo>
                    <a:lnTo>
                      <a:pt x="316" y="3824"/>
                    </a:lnTo>
                    <a:lnTo>
                      <a:pt x="424" y="4076"/>
                    </a:lnTo>
                    <a:lnTo>
                      <a:pt x="544" y="4316"/>
                    </a:lnTo>
                    <a:lnTo>
                      <a:pt x="556" y="4316"/>
                    </a:lnTo>
                    <a:lnTo>
                      <a:pt x="436" y="4076"/>
                    </a:lnTo>
                    <a:lnTo>
                      <a:pt x="328" y="3824"/>
                    </a:lnTo>
                    <a:lnTo>
                      <a:pt x="239" y="3573"/>
                    </a:lnTo>
                    <a:lnTo>
                      <a:pt x="161" y="3315"/>
                    </a:lnTo>
                    <a:lnTo>
                      <a:pt x="89" y="3015"/>
                    </a:lnTo>
                    <a:lnTo>
                      <a:pt x="41" y="2709"/>
                    </a:lnTo>
                    <a:lnTo>
                      <a:pt x="18" y="2404"/>
                    </a:lnTo>
                    <a:lnTo>
                      <a:pt x="12" y="2098"/>
                    </a:lnTo>
                    <a:lnTo>
                      <a:pt x="12" y="209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931" name="Freeform 19"/>
              <p:cNvSpPr>
                <a:spLocks/>
              </p:cNvSpPr>
              <p:nvPr userDrawn="1"/>
            </p:nvSpPr>
            <p:spPr bwMode="hidden">
              <a:xfrm>
                <a:off x="288" y="0"/>
                <a:ext cx="840" cy="4316"/>
              </a:xfrm>
              <a:custGeom>
                <a:avLst/>
                <a:gdLst/>
                <a:ahLst/>
                <a:cxnLst>
                  <a:cxn ang="0">
                    <a:pos x="18" y="1948"/>
                  </a:cxn>
                  <a:cxn ang="0">
                    <a:pos x="48" y="1708"/>
                  </a:cxn>
                  <a:cxn ang="0">
                    <a:pos x="96" y="1475"/>
                  </a:cxn>
                  <a:cxn ang="0">
                    <a:pos x="161" y="1235"/>
                  </a:cxn>
                  <a:cxn ang="0">
                    <a:pos x="251" y="995"/>
                  </a:cxn>
                  <a:cxn ang="0">
                    <a:pos x="365" y="755"/>
                  </a:cxn>
                  <a:cxn ang="0">
                    <a:pos x="496" y="510"/>
                  </a:cxn>
                  <a:cxn ang="0">
                    <a:pos x="658" y="258"/>
                  </a:cxn>
                  <a:cxn ang="0">
                    <a:pos x="741" y="132"/>
                  </a:cxn>
                  <a:cxn ang="0">
                    <a:pos x="837" y="0"/>
                  </a:cxn>
                  <a:cxn ang="0">
                    <a:pos x="825" y="0"/>
                  </a:cxn>
                  <a:cxn ang="0">
                    <a:pos x="729" y="132"/>
                  </a:cxn>
                  <a:cxn ang="0">
                    <a:pos x="640" y="258"/>
                  </a:cxn>
                  <a:cxn ang="0">
                    <a:pos x="562" y="384"/>
                  </a:cxn>
                  <a:cxn ang="0">
                    <a:pos x="484" y="510"/>
                  </a:cxn>
                  <a:cxn ang="0">
                    <a:pos x="353" y="755"/>
                  </a:cxn>
                  <a:cxn ang="0">
                    <a:pos x="239" y="995"/>
                  </a:cxn>
                  <a:cxn ang="0">
                    <a:pos x="150" y="1235"/>
                  </a:cxn>
                  <a:cxn ang="0">
                    <a:pos x="84" y="1469"/>
                  </a:cxn>
                  <a:cxn ang="0">
                    <a:pos x="36" y="1702"/>
                  </a:cxn>
                  <a:cxn ang="0">
                    <a:pos x="6" y="1942"/>
                  </a:cxn>
                  <a:cxn ang="0">
                    <a:pos x="0" y="2200"/>
                  </a:cxn>
                  <a:cxn ang="0">
                    <a:pos x="12" y="2470"/>
                  </a:cxn>
                  <a:cxn ang="0">
                    <a:pos x="48" y="2739"/>
                  </a:cxn>
                  <a:cxn ang="0">
                    <a:pos x="114" y="3027"/>
                  </a:cxn>
                  <a:cxn ang="0">
                    <a:pos x="150" y="3171"/>
                  </a:cxn>
                  <a:cxn ang="0">
                    <a:pos x="197" y="3321"/>
                  </a:cxn>
                  <a:cxn ang="0">
                    <a:pos x="245" y="3477"/>
                  </a:cxn>
                  <a:cxn ang="0">
                    <a:pos x="305" y="3639"/>
                  </a:cxn>
                  <a:cxn ang="0">
                    <a:pos x="365" y="3800"/>
                  </a:cxn>
                  <a:cxn ang="0">
                    <a:pos x="437" y="3968"/>
                  </a:cxn>
                  <a:cxn ang="0">
                    <a:pos x="508" y="4136"/>
                  </a:cxn>
                  <a:cxn ang="0">
                    <a:pos x="592" y="4316"/>
                  </a:cxn>
                  <a:cxn ang="0">
                    <a:pos x="604" y="4316"/>
                  </a:cxn>
                  <a:cxn ang="0">
                    <a:pos x="520" y="4136"/>
                  </a:cxn>
                  <a:cxn ang="0">
                    <a:pos x="448" y="3968"/>
                  </a:cxn>
                  <a:cxn ang="0">
                    <a:pos x="377" y="3800"/>
                  </a:cxn>
                  <a:cxn ang="0">
                    <a:pos x="317" y="3639"/>
                  </a:cxn>
                  <a:cxn ang="0">
                    <a:pos x="257" y="3477"/>
                  </a:cxn>
                  <a:cxn ang="0">
                    <a:pos x="209" y="3327"/>
                  </a:cxn>
                  <a:cxn ang="0">
                    <a:pos x="161" y="3171"/>
                  </a:cxn>
                  <a:cxn ang="0">
                    <a:pos x="126" y="3027"/>
                  </a:cxn>
                  <a:cxn ang="0">
                    <a:pos x="60" y="2739"/>
                  </a:cxn>
                  <a:cxn ang="0">
                    <a:pos x="24" y="2470"/>
                  </a:cxn>
                  <a:cxn ang="0">
                    <a:pos x="12" y="2206"/>
                  </a:cxn>
                  <a:cxn ang="0">
                    <a:pos x="18" y="1948"/>
                  </a:cxn>
                  <a:cxn ang="0">
                    <a:pos x="18" y="1948"/>
                  </a:cxn>
                </a:cxnLst>
                <a:rect l="0" t="0" r="r" b="b"/>
                <a:pathLst>
                  <a:path w="837" h="4316">
                    <a:moveTo>
                      <a:pt x="18" y="1948"/>
                    </a:moveTo>
                    <a:lnTo>
                      <a:pt x="48" y="1708"/>
                    </a:lnTo>
                    <a:lnTo>
                      <a:pt x="96" y="1475"/>
                    </a:lnTo>
                    <a:lnTo>
                      <a:pt x="161" y="1235"/>
                    </a:lnTo>
                    <a:lnTo>
                      <a:pt x="251" y="995"/>
                    </a:lnTo>
                    <a:lnTo>
                      <a:pt x="365" y="755"/>
                    </a:lnTo>
                    <a:lnTo>
                      <a:pt x="496" y="510"/>
                    </a:lnTo>
                    <a:lnTo>
                      <a:pt x="658" y="258"/>
                    </a:lnTo>
                    <a:lnTo>
                      <a:pt x="741" y="132"/>
                    </a:lnTo>
                    <a:lnTo>
                      <a:pt x="837" y="0"/>
                    </a:lnTo>
                    <a:lnTo>
                      <a:pt x="825" y="0"/>
                    </a:lnTo>
                    <a:lnTo>
                      <a:pt x="729" y="132"/>
                    </a:lnTo>
                    <a:lnTo>
                      <a:pt x="640" y="258"/>
                    </a:lnTo>
                    <a:lnTo>
                      <a:pt x="562" y="384"/>
                    </a:lnTo>
                    <a:lnTo>
                      <a:pt x="484" y="510"/>
                    </a:lnTo>
                    <a:lnTo>
                      <a:pt x="353" y="755"/>
                    </a:lnTo>
                    <a:lnTo>
                      <a:pt x="239" y="995"/>
                    </a:lnTo>
                    <a:lnTo>
                      <a:pt x="150" y="1235"/>
                    </a:lnTo>
                    <a:lnTo>
                      <a:pt x="84" y="1469"/>
                    </a:lnTo>
                    <a:lnTo>
                      <a:pt x="36" y="1702"/>
                    </a:lnTo>
                    <a:lnTo>
                      <a:pt x="6" y="1942"/>
                    </a:lnTo>
                    <a:lnTo>
                      <a:pt x="0" y="2200"/>
                    </a:lnTo>
                    <a:lnTo>
                      <a:pt x="12" y="2470"/>
                    </a:lnTo>
                    <a:lnTo>
                      <a:pt x="48" y="2739"/>
                    </a:lnTo>
                    <a:lnTo>
                      <a:pt x="114" y="3027"/>
                    </a:lnTo>
                    <a:lnTo>
                      <a:pt x="150" y="3171"/>
                    </a:lnTo>
                    <a:lnTo>
                      <a:pt x="197" y="3321"/>
                    </a:lnTo>
                    <a:lnTo>
                      <a:pt x="245" y="3477"/>
                    </a:lnTo>
                    <a:lnTo>
                      <a:pt x="305" y="3639"/>
                    </a:lnTo>
                    <a:lnTo>
                      <a:pt x="365" y="3800"/>
                    </a:lnTo>
                    <a:lnTo>
                      <a:pt x="437" y="3968"/>
                    </a:lnTo>
                    <a:lnTo>
                      <a:pt x="508" y="4136"/>
                    </a:lnTo>
                    <a:lnTo>
                      <a:pt x="592" y="4316"/>
                    </a:lnTo>
                    <a:lnTo>
                      <a:pt x="604" y="4316"/>
                    </a:lnTo>
                    <a:lnTo>
                      <a:pt x="520" y="4136"/>
                    </a:lnTo>
                    <a:lnTo>
                      <a:pt x="448" y="3968"/>
                    </a:lnTo>
                    <a:lnTo>
                      <a:pt x="377" y="3800"/>
                    </a:lnTo>
                    <a:lnTo>
                      <a:pt x="317" y="3639"/>
                    </a:lnTo>
                    <a:lnTo>
                      <a:pt x="257" y="3477"/>
                    </a:lnTo>
                    <a:lnTo>
                      <a:pt x="209" y="3327"/>
                    </a:lnTo>
                    <a:lnTo>
                      <a:pt x="161" y="3171"/>
                    </a:lnTo>
                    <a:lnTo>
                      <a:pt x="126" y="3027"/>
                    </a:lnTo>
                    <a:lnTo>
                      <a:pt x="60" y="2739"/>
                    </a:lnTo>
                    <a:lnTo>
                      <a:pt x="24" y="2470"/>
                    </a:lnTo>
                    <a:lnTo>
                      <a:pt x="12" y="2206"/>
                    </a:lnTo>
                    <a:lnTo>
                      <a:pt x="18" y="1948"/>
                    </a:lnTo>
                    <a:lnTo>
                      <a:pt x="18" y="194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8932" name="Freeform 20"/>
            <p:cNvSpPr>
              <a:spLocks/>
            </p:cNvSpPr>
            <p:nvPr/>
          </p:nvSpPr>
          <p:spPr bwMode="hidden">
            <a:xfrm>
              <a:off x="6" y="2901"/>
              <a:ext cx="606" cy="1415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42" y="228"/>
                </a:cxn>
                <a:cxn ang="0">
                  <a:pos x="96" y="402"/>
                </a:cxn>
                <a:cxn ang="0">
                  <a:pos x="161" y="576"/>
                </a:cxn>
                <a:cxn ang="0">
                  <a:pos x="227" y="744"/>
                </a:cxn>
                <a:cxn ang="0">
                  <a:pos x="305" y="917"/>
                </a:cxn>
                <a:cxn ang="0">
                  <a:pos x="389" y="1085"/>
                </a:cxn>
                <a:cxn ang="0">
                  <a:pos x="484" y="1253"/>
                </a:cxn>
                <a:cxn ang="0">
                  <a:pos x="586" y="1415"/>
                </a:cxn>
                <a:cxn ang="0">
                  <a:pos x="604" y="1415"/>
                </a:cxn>
                <a:cxn ang="0">
                  <a:pos x="496" y="1247"/>
                </a:cxn>
                <a:cxn ang="0">
                  <a:pos x="401" y="1073"/>
                </a:cxn>
                <a:cxn ang="0">
                  <a:pos x="311" y="899"/>
                </a:cxn>
                <a:cxn ang="0">
                  <a:pos x="233" y="720"/>
                </a:cxn>
                <a:cxn ang="0">
                  <a:pos x="161" y="546"/>
                </a:cxn>
                <a:cxn ang="0">
                  <a:pos x="102" y="366"/>
                </a:cxn>
                <a:cxn ang="0">
                  <a:pos x="48" y="180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0" y="54"/>
                </a:cxn>
              </a:cxnLst>
              <a:rect l="0" t="0" r="r" b="b"/>
              <a:pathLst>
                <a:path w="604" h="1415">
                  <a:moveTo>
                    <a:pt x="0" y="54"/>
                  </a:moveTo>
                  <a:lnTo>
                    <a:pt x="42" y="228"/>
                  </a:lnTo>
                  <a:lnTo>
                    <a:pt x="96" y="402"/>
                  </a:lnTo>
                  <a:lnTo>
                    <a:pt x="161" y="576"/>
                  </a:lnTo>
                  <a:lnTo>
                    <a:pt x="227" y="744"/>
                  </a:lnTo>
                  <a:lnTo>
                    <a:pt x="305" y="917"/>
                  </a:lnTo>
                  <a:lnTo>
                    <a:pt x="389" y="1085"/>
                  </a:lnTo>
                  <a:lnTo>
                    <a:pt x="484" y="1253"/>
                  </a:lnTo>
                  <a:lnTo>
                    <a:pt x="586" y="1415"/>
                  </a:lnTo>
                  <a:lnTo>
                    <a:pt x="604" y="1415"/>
                  </a:lnTo>
                  <a:lnTo>
                    <a:pt x="496" y="1247"/>
                  </a:lnTo>
                  <a:lnTo>
                    <a:pt x="401" y="1073"/>
                  </a:lnTo>
                  <a:lnTo>
                    <a:pt x="311" y="899"/>
                  </a:lnTo>
                  <a:lnTo>
                    <a:pt x="233" y="720"/>
                  </a:lnTo>
                  <a:lnTo>
                    <a:pt x="161" y="546"/>
                  </a:lnTo>
                  <a:lnTo>
                    <a:pt x="102" y="366"/>
                  </a:lnTo>
                  <a:lnTo>
                    <a:pt x="48" y="180"/>
                  </a:lnTo>
                  <a:lnTo>
                    <a:pt x="0" y="0"/>
                  </a:lnTo>
                  <a:lnTo>
                    <a:pt x="0" y="54"/>
                  </a:lnTo>
                  <a:lnTo>
                    <a:pt x="0" y="54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8933" name="Freeform 21"/>
            <p:cNvSpPr>
              <a:spLocks/>
            </p:cNvSpPr>
            <p:nvPr/>
          </p:nvSpPr>
          <p:spPr bwMode="hidden">
            <a:xfrm>
              <a:off x="6" y="3890"/>
              <a:ext cx="228" cy="426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108" y="240"/>
                </a:cxn>
                <a:cxn ang="0">
                  <a:pos x="215" y="426"/>
                </a:cxn>
                <a:cxn ang="0">
                  <a:pos x="227" y="426"/>
                </a:cxn>
                <a:cxn ang="0">
                  <a:pos x="167" y="330"/>
                </a:cxn>
                <a:cxn ang="0">
                  <a:pos x="114" y="222"/>
                </a:cxn>
                <a:cxn ang="0">
                  <a:pos x="0" y="0"/>
                </a:cxn>
                <a:cxn ang="0">
                  <a:pos x="0" y="30"/>
                </a:cxn>
                <a:cxn ang="0">
                  <a:pos x="0" y="30"/>
                </a:cxn>
              </a:cxnLst>
              <a:rect l="0" t="0" r="r" b="b"/>
              <a:pathLst>
                <a:path w="227" h="426">
                  <a:moveTo>
                    <a:pt x="0" y="30"/>
                  </a:moveTo>
                  <a:lnTo>
                    <a:pt x="108" y="240"/>
                  </a:lnTo>
                  <a:lnTo>
                    <a:pt x="215" y="426"/>
                  </a:lnTo>
                  <a:lnTo>
                    <a:pt x="227" y="426"/>
                  </a:lnTo>
                  <a:lnTo>
                    <a:pt x="167" y="330"/>
                  </a:lnTo>
                  <a:lnTo>
                    <a:pt x="114" y="222"/>
                  </a:lnTo>
                  <a:lnTo>
                    <a:pt x="0" y="0"/>
                  </a:lnTo>
                  <a:lnTo>
                    <a:pt x="0" y="30"/>
                  </a:lnTo>
                  <a:lnTo>
                    <a:pt x="0" y="3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8934" name="Freeform 22"/>
            <p:cNvSpPr>
              <a:spLocks/>
            </p:cNvSpPr>
            <p:nvPr/>
          </p:nvSpPr>
          <p:spPr bwMode="hidden">
            <a:xfrm>
              <a:off x="4776" y="0"/>
              <a:ext cx="984" cy="1786"/>
            </a:xfrm>
            <a:custGeom>
              <a:avLst/>
              <a:gdLst/>
              <a:ahLst/>
              <a:cxnLst>
                <a:cxn ang="0">
                  <a:pos x="981" y="1786"/>
                </a:cxn>
                <a:cxn ang="0">
                  <a:pos x="981" y="1720"/>
                </a:cxn>
                <a:cxn ang="0">
                  <a:pos x="969" y="1666"/>
                </a:cxn>
                <a:cxn ang="0">
                  <a:pos x="957" y="1613"/>
                </a:cxn>
                <a:cxn ang="0">
                  <a:pos x="921" y="1487"/>
                </a:cxn>
                <a:cxn ang="0">
                  <a:pos x="885" y="1361"/>
                </a:cxn>
                <a:cxn ang="0">
                  <a:pos x="796" y="1121"/>
                </a:cxn>
                <a:cxn ang="0">
                  <a:pos x="682" y="899"/>
                </a:cxn>
                <a:cxn ang="0">
                  <a:pos x="562" y="689"/>
                </a:cxn>
                <a:cxn ang="0">
                  <a:pos x="431" y="498"/>
                </a:cxn>
                <a:cxn ang="0">
                  <a:pos x="293" y="318"/>
                </a:cxn>
                <a:cxn ang="0">
                  <a:pos x="150" y="15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138" y="150"/>
                </a:cxn>
                <a:cxn ang="0">
                  <a:pos x="275" y="318"/>
                </a:cxn>
                <a:cxn ang="0">
                  <a:pos x="413" y="498"/>
                </a:cxn>
                <a:cxn ang="0">
                  <a:pos x="545" y="689"/>
                </a:cxn>
                <a:cxn ang="0">
                  <a:pos x="670" y="899"/>
                </a:cxn>
                <a:cxn ang="0">
                  <a:pos x="778" y="1121"/>
                </a:cxn>
                <a:cxn ang="0">
                  <a:pos x="873" y="1361"/>
                </a:cxn>
                <a:cxn ang="0">
                  <a:pos x="909" y="1487"/>
                </a:cxn>
                <a:cxn ang="0">
                  <a:pos x="945" y="1619"/>
                </a:cxn>
                <a:cxn ang="0">
                  <a:pos x="963" y="1702"/>
                </a:cxn>
                <a:cxn ang="0">
                  <a:pos x="981" y="1786"/>
                </a:cxn>
                <a:cxn ang="0">
                  <a:pos x="981" y="1786"/>
                </a:cxn>
              </a:cxnLst>
              <a:rect l="0" t="0" r="r" b="b"/>
              <a:pathLst>
                <a:path w="981" h="1786">
                  <a:moveTo>
                    <a:pt x="981" y="1786"/>
                  </a:moveTo>
                  <a:lnTo>
                    <a:pt x="981" y="1720"/>
                  </a:lnTo>
                  <a:lnTo>
                    <a:pt x="969" y="1666"/>
                  </a:lnTo>
                  <a:lnTo>
                    <a:pt x="957" y="1613"/>
                  </a:lnTo>
                  <a:lnTo>
                    <a:pt x="921" y="1487"/>
                  </a:lnTo>
                  <a:lnTo>
                    <a:pt x="885" y="1361"/>
                  </a:lnTo>
                  <a:lnTo>
                    <a:pt x="796" y="1121"/>
                  </a:lnTo>
                  <a:lnTo>
                    <a:pt x="682" y="899"/>
                  </a:lnTo>
                  <a:lnTo>
                    <a:pt x="562" y="689"/>
                  </a:lnTo>
                  <a:lnTo>
                    <a:pt x="431" y="498"/>
                  </a:lnTo>
                  <a:lnTo>
                    <a:pt x="293" y="318"/>
                  </a:lnTo>
                  <a:lnTo>
                    <a:pt x="150" y="15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38" y="150"/>
                  </a:lnTo>
                  <a:lnTo>
                    <a:pt x="275" y="318"/>
                  </a:lnTo>
                  <a:lnTo>
                    <a:pt x="413" y="498"/>
                  </a:lnTo>
                  <a:lnTo>
                    <a:pt x="545" y="689"/>
                  </a:lnTo>
                  <a:lnTo>
                    <a:pt x="670" y="899"/>
                  </a:lnTo>
                  <a:lnTo>
                    <a:pt x="778" y="1121"/>
                  </a:lnTo>
                  <a:lnTo>
                    <a:pt x="873" y="1361"/>
                  </a:lnTo>
                  <a:lnTo>
                    <a:pt x="909" y="1487"/>
                  </a:lnTo>
                  <a:lnTo>
                    <a:pt x="945" y="1619"/>
                  </a:lnTo>
                  <a:lnTo>
                    <a:pt x="963" y="1702"/>
                  </a:lnTo>
                  <a:lnTo>
                    <a:pt x="981" y="1786"/>
                  </a:lnTo>
                  <a:lnTo>
                    <a:pt x="981" y="178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8935" name="Freeform 23"/>
            <p:cNvSpPr>
              <a:spLocks/>
            </p:cNvSpPr>
            <p:nvPr/>
          </p:nvSpPr>
          <p:spPr bwMode="hidden">
            <a:xfrm>
              <a:off x="5041" y="0"/>
              <a:ext cx="719" cy="845"/>
            </a:xfrm>
            <a:custGeom>
              <a:avLst/>
              <a:gdLst/>
              <a:ahLst/>
              <a:cxnLst>
                <a:cxn ang="0">
                  <a:pos x="717" y="845"/>
                </a:cxn>
                <a:cxn ang="0">
                  <a:pos x="717" y="821"/>
                </a:cxn>
                <a:cxn ang="0">
                  <a:pos x="574" y="605"/>
                </a:cxn>
                <a:cxn ang="0">
                  <a:pos x="406" y="396"/>
                </a:cxn>
                <a:cxn ang="0">
                  <a:pos x="221" y="192"/>
                </a:cxn>
                <a:cxn ang="0">
                  <a:pos x="17" y="0"/>
                </a:cxn>
                <a:cxn ang="0">
                  <a:pos x="0" y="0"/>
                </a:cxn>
                <a:cxn ang="0">
                  <a:pos x="209" y="198"/>
                </a:cxn>
                <a:cxn ang="0">
                  <a:pos x="400" y="408"/>
                </a:cxn>
                <a:cxn ang="0">
                  <a:pos x="568" y="623"/>
                </a:cxn>
                <a:cxn ang="0">
                  <a:pos x="717" y="845"/>
                </a:cxn>
                <a:cxn ang="0">
                  <a:pos x="717" y="845"/>
                </a:cxn>
              </a:cxnLst>
              <a:rect l="0" t="0" r="r" b="b"/>
              <a:pathLst>
                <a:path w="717" h="845">
                  <a:moveTo>
                    <a:pt x="717" y="845"/>
                  </a:moveTo>
                  <a:lnTo>
                    <a:pt x="717" y="821"/>
                  </a:lnTo>
                  <a:lnTo>
                    <a:pt x="574" y="605"/>
                  </a:lnTo>
                  <a:lnTo>
                    <a:pt x="406" y="396"/>
                  </a:lnTo>
                  <a:lnTo>
                    <a:pt x="221" y="192"/>
                  </a:lnTo>
                  <a:lnTo>
                    <a:pt x="17" y="0"/>
                  </a:lnTo>
                  <a:lnTo>
                    <a:pt x="0" y="0"/>
                  </a:lnTo>
                  <a:lnTo>
                    <a:pt x="209" y="198"/>
                  </a:lnTo>
                  <a:lnTo>
                    <a:pt x="400" y="408"/>
                  </a:lnTo>
                  <a:lnTo>
                    <a:pt x="568" y="623"/>
                  </a:lnTo>
                  <a:lnTo>
                    <a:pt x="717" y="845"/>
                  </a:lnTo>
                  <a:lnTo>
                    <a:pt x="717" y="84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8936" name="Freeform 24"/>
            <p:cNvSpPr>
              <a:spLocks/>
            </p:cNvSpPr>
            <p:nvPr/>
          </p:nvSpPr>
          <p:spPr bwMode="hidden">
            <a:xfrm>
              <a:off x="5352" y="0"/>
              <a:ext cx="408" cy="414"/>
            </a:xfrm>
            <a:custGeom>
              <a:avLst/>
              <a:gdLst/>
              <a:ahLst/>
              <a:cxnLst>
                <a:cxn ang="0">
                  <a:pos x="407" y="414"/>
                </a:cxn>
                <a:cxn ang="0">
                  <a:pos x="407" y="396"/>
                </a:cxn>
                <a:cxn ang="0">
                  <a:pos x="222" y="192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108" y="102"/>
                </a:cxn>
                <a:cxn ang="0">
                  <a:pos x="216" y="204"/>
                </a:cxn>
                <a:cxn ang="0">
                  <a:pos x="407" y="414"/>
                </a:cxn>
                <a:cxn ang="0">
                  <a:pos x="407" y="414"/>
                </a:cxn>
              </a:cxnLst>
              <a:rect l="0" t="0" r="r" b="b"/>
              <a:pathLst>
                <a:path w="407" h="414">
                  <a:moveTo>
                    <a:pt x="407" y="414"/>
                  </a:moveTo>
                  <a:lnTo>
                    <a:pt x="407" y="396"/>
                  </a:lnTo>
                  <a:lnTo>
                    <a:pt x="222" y="192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08" y="102"/>
                  </a:lnTo>
                  <a:lnTo>
                    <a:pt x="216" y="204"/>
                  </a:lnTo>
                  <a:lnTo>
                    <a:pt x="407" y="414"/>
                  </a:lnTo>
                  <a:lnTo>
                    <a:pt x="407" y="414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8937" name="Freeform 25"/>
            <p:cNvSpPr>
              <a:spLocks/>
            </p:cNvSpPr>
            <p:nvPr/>
          </p:nvSpPr>
          <p:spPr bwMode="hidden">
            <a:xfrm>
              <a:off x="6" y="0"/>
              <a:ext cx="858" cy="1409"/>
            </a:xfrm>
            <a:custGeom>
              <a:avLst/>
              <a:gdLst/>
              <a:ahLst/>
              <a:cxnLst>
                <a:cxn ang="0">
                  <a:pos x="0" y="1361"/>
                </a:cxn>
                <a:cxn ang="0">
                  <a:pos x="0" y="1409"/>
                </a:cxn>
                <a:cxn ang="0">
                  <a:pos x="54" y="1211"/>
                </a:cxn>
                <a:cxn ang="0">
                  <a:pos x="126" y="1013"/>
                </a:cxn>
                <a:cxn ang="0">
                  <a:pos x="215" y="827"/>
                </a:cxn>
                <a:cxn ang="0">
                  <a:pos x="311" y="647"/>
                </a:cxn>
                <a:cxn ang="0">
                  <a:pos x="431" y="474"/>
                </a:cxn>
                <a:cxn ang="0">
                  <a:pos x="556" y="312"/>
                </a:cxn>
                <a:cxn ang="0">
                  <a:pos x="700" y="150"/>
                </a:cxn>
                <a:cxn ang="0">
                  <a:pos x="855" y="0"/>
                </a:cxn>
                <a:cxn ang="0">
                  <a:pos x="837" y="0"/>
                </a:cxn>
                <a:cxn ang="0">
                  <a:pos x="688" y="144"/>
                </a:cxn>
                <a:cxn ang="0">
                  <a:pos x="550" y="300"/>
                </a:cxn>
                <a:cxn ang="0">
                  <a:pos x="425" y="462"/>
                </a:cxn>
                <a:cxn ang="0">
                  <a:pos x="311" y="629"/>
                </a:cxn>
                <a:cxn ang="0">
                  <a:pos x="215" y="803"/>
                </a:cxn>
                <a:cxn ang="0">
                  <a:pos x="132" y="983"/>
                </a:cxn>
                <a:cxn ang="0">
                  <a:pos x="60" y="1169"/>
                </a:cxn>
                <a:cxn ang="0">
                  <a:pos x="0" y="1361"/>
                </a:cxn>
                <a:cxn ang="0">
                  <a:pos x="0" y="1361"/>
                </a:cxn>
              </a:cxnLst>
              <a:rect l="0" t="0" r="r" b="b"/>
              <a:pathLst>
                <a:path w="855" h="1409">
                  <a:moveTo>
                    <a:pt x="0" y="1361"/>
                  </a:moveTo>
                  <a:lnTo>
                    <a:pt x="0" y="1409"/>
                  </a:lnTo>
                  <a:lnTo>
                    <a:pt x="54" y="1211"/>
                  </a:lnTo>
                  <a:lnTo>
                    <a:pt x="126" y="1013"/>
                  </a:lnTo>
                  <a:lnTo>
                    <a:pt x="215" y="827"/>
                  </a:lnTo>
                  <a:lnTo>
                    <a:pt x="311" y="647"/>
                  </a:lnTo>
                  <a:lnTo>
                    <a:pt x="431" y="474"/>
                  </a:lnTo>
                  <a:lnTo>
                    <a:pt x="556" y="312"/>
                  </a:lnTo>
                  <a:lnTo>
                    <a:pt x="700" y="150"/>
                  </a:lnTo>
                  <a:lnTo>
                    <a:pt x="855" y="0"/>
                  </a:lnTo>
                  <a:lnTo>
                    <a:pt x="837" y="0"/>
                  </a:lnTo>
                  <a:lnTo>
                    <a:pt x="688" y="144"/>
                  </a:lnTo>
                  <a:lnTo>
                    <a:pt x="550" y="300"/>
                  </a:lnTo>
                  <a:lnTo>
                    <a:pt x="425" y="462"/>
                  </a:lnTo>
                  <a:lnTo>
                    <a:pt x="311" y="629"/>
                  </a:lnTo>
                  <a:lnTo>
                    <a:pt x="215" y="803"/>
                  </a:lnTo>
                  <a:lnTo>
                    <a:pt x="132" y="983"/>
                  </a:lnTo>
                  <a:lnTo>
                    <a:pt x="60" y="1169"/>
                  </a:lnTo>
                  <a:lnTo>
                    <a:pt x="0" y="1361"/>
                  </a:lnTo>
                  <a:lnTo>
                    <a:pt x="0" y="1361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8938" name="Freeform 26"/>
            <p:cNvSpPr>
              <a:spLocks/>
            </p:cNvSpPr>
            <p:nvPr/>
          </p:nvSpPr>
          <p:spPr bwMode="hidden">
            <a:xfrm>
              <a:off x="6" y="0"/>
              <a:ext cx="588" cy="599"/>
            </a:xfrm>
            <a:custGeom>
              <a:avLst/>
              <a:gdLst/>
              <a:ahLst/>
              <a:cxnLst>
                <a:cxn ang="0">
                  <a:pos x="586" y="0"/>
                </a:cxn>
                <a:cxn ang="0">
                  <a:pos x="568" y="0"/>
                </a:cxn>
                <a:cxn ang="0">
                  <a:pos x="407" y="132"/>
                </a:cxn>
                <a:cxn ang="0">
                  <a:pos x="257" y="270"/>
                </a:cxn>
                <a:cxn ang="0">
                  <a:pos x="120" y="420"/>
                </a:cxn>
                <a:cxn ang="0">
                  <a:pos x="0" y="575"/>
                </a:cxn>
                <a:cxn ang="0">
                  <a:pos x="0" y="599"/>
                </a:cxn>
                <a:cxn ang="0">
                  <a:pos x="120" y="432"/>
                </a:cxn>
                <a:cxn ang="0">
                  <a:pos x="257" y="282"/>
                </a:cxn>
                <a:cxn ang="0">
                  <a:pos x="413" y="138"/>
                </a:cxn>
                <a:cxn ang="0">
                  <a:pos x="586" y="0"/>
                </a:cxn>
                <a:cxn ang="0">
                  <a:pos x="586" y="0"/>
                </a:cxn>
              </a:cxnLst>
              <a:rect l="0" t="0" r="r" b="b"/>
              <a:pathLst>
                <a:path w="586" h="599">
                  <a:moveTo>
                    <a:pt x="586" y="0"/>
                  </a:moveTo>
                  <a:lnTo>
                    <a:pt x="568" y="0"/>
                  </a:lnTo>
                  <a:lnTo>
                    <a:pt x="407" y="132"/>
                  </a:lnTo>
                  <a:lnTo>
                    <a:pt x="257" y="270"/>
                  </a:lnTo>
                  <a:lnTo>
                    <a:pt x="120" y="420"/>
                  </a:lnTo>
                  <a:lnTo>
                    <a:pt x="0" y="575"/>
                  </a:lnTo>
                  <a:lnTo>
                    <a:pt x="0" y="599"/>
                  </a:lnTo>
                  <a:lnTo>
                    <a:pt x="120" y="432"/>
                  </a:lnTo>
                  <a:lnTo>
                    <a:pt x="257" y="282"/>
                  </a:lnTo>
                  <a:lnTo>
                    <a:pt x="413" y="138"/>
                  </a:lnTo>
                  <a:lnTo>
                    <a:pt x="586" y="0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8939" name="Freeform 27"/>
            <p:cNvSpPr>
              <a:spLocks/>
            </p:cNvSpPr>
            <p:nvPr/>
          </p:nvSpPr>
          <p:spPr bwMode="hidden">
            <a:xfrm>
              <a:off x="6" y="0"/>
              <a:ext cx="270" cy="252"/>
            </a:xfrm>
            <a:custGeom>
              <a:avLst/>
              <a:gdLst/>
              <a:ahLst/>
              <a:cxnLst>
                <a:cxn ang="0">
                  <a:pos x="269" y="0"/>
                </a:cxn>
                <a:cxn ang="0">
                  <a:pos x="251" y="0"/>
                </a:cxn>
                <a:cxn ang="0">
                  <a:pos x="120" y="114"/>
                </a:cxn>
                <a:cxn ang="0">
                  <a:pos x="60" y="174"/>
                </a:cxn>
                <a:cxn ang="0">
                  <a:pos x="0" y="234"/>
                </a:cxn>
                <a:cxn ang="0">
                  <a:pos x="0" y="252"/>
                </a:cxn>
                <a:cxn ang="0">
                  <a:pos x="126" y="120"/>
                </a:cxn>
                <a:cxn ang="0">
                  <a:pos x="269" y="0"/>
                </a:cxn>
                <a:cxn ang="0">
                  <a:pos x="269" y="0"/>
                </a:cxn>
              </a:cxnLst>
              <a:rect l="0" t="0" r="r" b="b"/>
              <a:pathLst>
                <a:path w="269" h="252">
                  <a:moveTo>
                    <a:pt x="269" y="0"/>
                  </a:moveTo>
                  <a:lnTo>
                    <a:pt x="251" y="0"/>
                  </a:lnTo>
                  <a:lnTo>
                    <a:pt x="120" y="114"/>
                  </a:lnTo>
                  <a:lnTo>
                    <a:pt x="60" y="174"/>
                  </a:lnTo>
                  <a:lnTo>
                    <a:pt x="0" y="234"/>
                  </a:lnTo>
                  <a:lnTo>
                    <a:pt x="0" y="252"/>
                  </a:lnTo>
                  <a:lnTo>
                    <a:pt x="126" y="120"/>
                  </a:lnTo>
                  <a:lnTo>
                    <a:pt x="269" y="0"/>
                  </a:lnTo>
                  <a:lnTo>
                    <a:pt x="269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8940" name="Line 28"/>
            <p:cNvSpPr>
              <a:spLocks noChangeShapeType="1"/>
            </p:cNvSpPr>
            <p:nvPr/>
          </p:nvSpPr>
          <p:spPr bwMode="hidden">
            <a:xfrm>
              <a:off x="1" y="2749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8941" name="Line 29"/>
            <p:cNvSpPr>
              <a:spLocks noChangeShapeType="1"/>
            </p:cNvSpPr>
            <p:nvPr/>
          </p:nvSpPr>
          <p:spPr bwMode="hidden">
            <a:xfrm>
              <a:off x="1" y="2356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8942" name="Line 30"/>
            <p:cNvSpPr>
              <a:spLocks noChangeShapeType="1"/>
            </p:cNvSpPr>
            <p:nvPr/>
          </p:nvSpPr>
          <p:spPr bwMode="hidden">
            <a:xfrm>
              <a:off x="1" y="3142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38943" name="Group 31"/>
            <p:cNvGrpSpPr>
              <a:grpSpLocks/>
            </p:cNvGrpSpPr>
            <p:nvPr/>
          </p:nvGrpSpPr>
          <p:grpSpPr bwMode="auto">
            <a:xfrm>
              <a:off x="1" y="392"/>
              <a:ext cx="5758" cy="1571"/>
              <a:chOff x="1" y="392"/>
              <a:chExt cx="5758" cy="1571"/>
            </a:xfrm>
          </p:grpSpPr>
          <p:sp>
            <p:nvSpPr>
              <p:cNvPr id="38944" name="Line 32"/>
              <p:cNvSpPr>
                <a:spLocks noChangeShapeType="1"/>
              </p:cNvSpPr>
              <p:nvPr userDrawn="1"/>
            </p:nvSpPr>
            <p:spPr bwMode="hidden">
              <a:xfrm>
                <a:off x="1" y="784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945" name="Line 33"/>
              <p:cNvSpPr>
                <a:spLocks noChangeShapeType="1"/>
              </p:cNvSpPr>
              <p:nvPr userDrawn="1"/>
            </p:nvSpPr>
            <p:spPr bwMode="hidden">
              <a:xfrm>
                <a:off x="1" y="1963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946" name="Line 34"/>
              <p:cNvSpPr>
                <a:spLocks noChangeShapeType="1"/>
              </p:cNvSpPr>
              <p:nvPr userDrawn="1"/>
            </p:nvSpPr>
            <p:spPr bwMode="hidden">
              <a:xfrm>
                <a:off x="1" y="1570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947" name="Line 35"/>
              <p:cNvSpPr>
                <a:spLocks noChangeShapeType="1"/>
              </p:cNvSpPr>
              <p:nvPr userDrawn="1"/>
            </p:nvSpPr>
            <p:spPr bwMode="hidden">
              <a:xfrm>
                <a:off x="1" y="1177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948" name="Line 36"/>
              <p:cNvSpPr>
                <a:spLocks noChangeShapeType="1"/>
              </p:cNvSpPr>
              <p:nvPr userDrawn="1"/>
            </p:nvSpPr>
            <p:spPr bwMode="hidden">
              <a:xfrm>
                <a:off x="1" y="392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8949" name="Line 37"/>
            <p:cNvSpPr>
              <a:spLocks noChangeShapeType="1"/>
            </p:cNvSpPr>
            <p:nvPr/>
          </p:nvSpPr>
          <p:spPr bwMode="hidden">
            <a:xfrm>
              <a:off x="1" y="3928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8950" name="Line 38"/>
            <p:cNvSpPr>
              <a:spLocks noChangeShapeType="1"/>
            </p:cNvSpPr>
            <p:nvPr/>
          </p:nvSpPr>
          <p:spPr bwMode="hidden">
            <a:xfrm>
              <a:off x="1" y="3535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8951" name="Rectangle 39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92275"/>
            <a:ext cx="7772400" cy="1736725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8952" name="Rectangle 4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38953" name="Rectangle 41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fld id="{CB54DA56-8C28-4C00-AB1F-3DF4E2CF3369}" type="datetimeFigureOut">
              <a:rPr lang="en-US"/>
              <a:pPr/>
              <a:t>5/4/2011</a:t>
            </a:fld>
            <a:endParaRPr lang="en-US"/>
          </a:p>
        </p:txBody>
      </p:sp>
      <p:sp>
        <p:nvSpPr>
          <p:cNvPr id="38954" name="Rectangle 42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8955" name="Rectangle 43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6254235E-B955-421C-9021-98558D21CAA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3D3517C-85F9-49F1-9845-4F97E0F6F3F9}" type="datetimeFigureOut">
              <a:rPr lang="en-US"/>
              <a:pPr/>
              <a:t>5/4/2011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B94DF1-BB37-4414-8406-9702346876F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2DA4C85-5F06-4E28-8E18-B1F206C1BBC2}" type="datetimeFigureOut">
              <a:rPr lang="en-US"/>
              <a:pPr/>
              <a:t>5/4/2011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250B85-51C0-43D0-B282-7C633203E9F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CDD9D2F-6A2A-4B8B-B4AD-40D11809D242}" type="datetimeFigureOut">
              <a:rPr lang="en-US"/>
              <a:pPr/>
              <a:t>5/4/2011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FB5022-E79E-4949-BE03-D782D4CCFAD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F028908-E0A3-499C-87EE-0AB01DAE0DC0}" type="datetimeFigureOut">
              <a:rPr lang="en-US"/>
              <a:pPr/>
              <a:t>5/4/2011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F3FDE8-9FBC-4797-BFD7-A0801108AD0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1C75C3B-229F-4B8C-BF6C-D9805E2161C4}" type="datetimeFigureOut">
              <a:rPr lang="en-US"/>
              <a:pPr/>
              <a:t>5/4/2011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AB2A0F-75A4-43D5-99CB-BC8099472FD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C9DB002-C31D-41C0-ACDB-6582E3462424}" type="datetimeFigureOut">
              <a:rPr lang="en-US"/>
              <a:pPr/>
              <a:t>5/4/2011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BF0ED1-9491-401E-9826-79BA0280A2D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7F938D9-E008-4FC1-B154-3B4BCB5B2CCC}" type="datetimeFigureOut">
              <a:rPr lang="en-US"/>
              <a:pPr/>
              <a:t>5/4/2011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4BCE64-68C6-4D66-8CF3-5E3B9F36924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850D6B5-9553-433D-80F3-8189964223B5}" type="datetimeFigureOut">
              <a:rPr lang="en-US"/>
              <a:pPr/>
              <a:t>5/4/2011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EBD8AB-B14E-4199-8CB5-2E09C3CD5FB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4B3DBC0-A645-4AC0-AF68-D2D8B530A011}" type="datetimeFigureOut">
              <a:rPr lang="en-US"/>
              <a:pPr/>
              <a:t>5/4/2011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C74574-4761-46B3-A276-D8E1EF911F6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591CFF3-4D2E-473C-B03B-C03A915586BD}" type="datetimeFigureOut">
              <a:rPr lang="en-US"/>
              <a:pPr/>
              <a:t>5/4/2011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0464C3-0849-4094-9163-96BA7B1B4B4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39216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890" name="Group 2"/>
          <p:cNvGrpSpPr>
            <a:grpSpLocks/>
          </p:cNvGrpSpPr>
          <p:nvPr/>
        </p:nvGrpSpPr>
        <p:grpSpPr bwMode="auto">
          <a:xfrm>
            <a:off x="1588" y="0"/>
            <a:ext cx="9148762" cy="6851650"/>
            <a:chOff x="1" y="0"/>
            <a:chExt cx="5763" cy="4316"/>
          </a:xfrm>
        </p:grpSpPr>
        <p:sp>
          <p:nvSpPr>
            <p:cNvPr id="37891" name="Freeform 3"/>
            <p:cNvSpPr>
              <a:spLocks/>
            </p:cNvSpPr>
            <p:nvPr/>
          </p:nvSpPr>
          <p:spPr bwMode="hidden">
            <a:xfrm>
              <a:off x="5045" y="2626"/>
              <a:ext cx="719" cy="1690"/>
            </a:xfrm>
            <a:custGeom>
              <a:avLst/>
              <a:gdLst/>
              <a:ahLst/>
              <a:cxnLst>
                <a:cxn ang="0">
                  <a:pos x="717" y="72"/>
                </a:cxn>
                <a:cxn ang="0">
                  <a:pos x="717" y="0"/>
                </a:cxn>
                <a:cxn ang="0">
                  <a:pos x="699" y="101"/>
                </a:cxn>
                <a:cxn ang="0">
                  <a:pos x="675" y="209"/>
                </a:cxn>
                <a:cxn ang="0">
                  <a:pos x="627" y="389"/>
                </a:cxn>
                <a:cxn ang="0">
                  <a:pos x="574" y="569"/>
                </a:cxn>
                <a:cxn ang="0">
                  <a:pos x="502" y="749"/>
                </a:cxn>
                <a:cxn ang="0">
                  <a:pos x="424" y="935"/>
                </a:cxn>
                <a:cxn ang="0">
                  <a:pos x="334" y="1121"/>
                </a:cxn>
                <a:cxn ang="0">
                  <a:pos x="233" y="1312"/>
                </a:cxn>
                <a:cxn ang="0">
                  <a:pos x="125" y="1498"/>
                </a:cxn>
                <a:cxn ang="0">
                  <a:pos x="0" y="1690"/>
                </a:cxn>
                <a:cxn ang="0">
                  <a:pos x="11" y="1690"/>
                </a:cxn>
                <a:cxn ang="0">
                  <a:pos x="137" y="1498"/>
                </a:cxn>
                <a:cxn ang="0">
                  <a:pos x="245" y="1312"/>
                </a:cxn>
                <a:cxn ang="0">
                  <a:pos x="346" y="1121"/>
                </a:cxn>
                <a:cxn ang="0">
                  <a:pos x="436" y="935"/>
                </a:cxn>
                <a:cxn ang="0">
                  <a:pos x="514" y="749"/>
                </a:cxn>
                <a:cxn ang="0">
                  <a:pos x="585" y="569"/>
                </a:cxn>
                <a:cxn ang="0">
                  <a:pos x="639" y="389"/>
                </a:cxn>
                <a:cxn ang="0">
                  <a:pos x="687" y="209"/>
                </a:cxn>
                <a:cxn ang="0">
                  <a:pos x="705" y="143"/>
                </a:cxn>
                <a:cxn ang="0">
                  <a:pos x="717" y="72"/>
                </a:cxn>
                <a:cxn ang="0">
                  <a:pos x="717" y="72"/>
                </a:cxn>
              </a:cxnLst>
              <a:rect l="0" t="0" r="r" b="b"/>
              <a:pathLst>
                <a:path w="717" h="1690">
                  <a:moveTo>
                    <a:pt x="717" y="72"/>
                  </a:moveTo>
                  <a:lnTo>
                    <a:pt x="717" y="0"/>
                  </a:lnTo>
                  <a:lnTo>
                    <a:pt x="699" y="101"/>
                  </a:lnTo>
                  <a:lnTo>
                    <a:pt x="675" y="209"/>
                  </a:lnTo>
                  <a:lnTo>
                    <a:pt x="627" y="389"/>
                  </a:lnTo>
                  <a:lnTo>
                    <a:pt x="574" y="569"/>
                  </a:lnTo>
                  <a:lnTo>
                    <a:pt x="502" y="749"/>
                  </a:lnTo>
                  <a:lnTo>
                    <a:pt x="424" y="935"/>
                  </a:lnTo>
                  <a:lnTo>
                    <a:pt x="334" y="1121"/>
                  </a:lnTo>
                  <a:lnTo>
                    <a:pt x="233" y="1312"/>
                  </a:lnTo>
                  <a:lnTo>
                    <a:pt x="125" y="1498"/>
                  </a:lnTo>
                  <a:lnTo>
                    <a:pt x="0" y="1690"/>
                  </a:lnTo>
                  <a:lnTo>
                    <a:pt x="11" y="1690"/>
                  </a:lnTo>
                  <a:lnTo>
                    <a:pt x="137" y="1498"/>
                  </a:lnTo>
                  <a:lnTo>
                    <a:pt x="245" y="1312"/>
                  </a:lnTo>
                  <a:lnTo>
                    <a:pt x="346" y="1121"/>
                  </a:lnTo>
                  <a:lnTo>
                    <a:pt x="436" y="935"/>
                  </a:lnTo>
                  <a:lnTo>
                    <a:pt x="514" y="749"/>
                  </a:lnTo>
                  <a:lnTo>
                    <a:pt x="585" y="569"/>
                  </a:lnTo>
                  <a:lnTo>
                    <a:pt x="639" y="389"/>
                  </a:lnTo>
                  <a:lnTo>
                    <a:pt x="687" y="209"/>
                  </a:lnTo>
                  <a:lnTo>
                    <a:pt x="705" y="143"/>
                  </a:lnTo>
                  <a:lnTo>
                    <a:pt x="717" y="72"/>
                  </a:lnTo>
                  <a:lnTo>
                    <a:pt x="717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892" name="Freeform 4"/>
            <p:cNvSpPr>
              <a:spLocks/>
            </p:cNvSpPr>
            <p:nvPr/>
          </p:nvSpPr>
          <p:spPr bwMode="hidden">
            <a:xfrm>
              <a:off x="5386" y="3794"/>
              <a:ext cx="378" cy="522"/>
            </a:xfrm>
            <a:custGeom>
              <a:avLst/>
              <a:gdLst/>
              <a:ahLst/>
              <a:cxnLst>
                <a:cxn ang="0">
                  <a:pos x="377" y="0"/>
                </a:cxn>
                <a:cxn ang="0">
                  <a:pos x="293" y="132"/>
                </a:cxn>
                <a:cxn ang="0">
                  <a:pos x="204" y="264"/>
                </a:cxn>
                <a:cxn ang="0">
                  <a:pos x="102" y="396"/>
                </a:cxn>
                <a:cxn ang="0">
                  <a:pos x="0" y="522"/>
                </a:cxn>
                <a:cxn ang="0">
                  <a:pos x="12" y="522"/>
                </a:cxn>
                <a:cxn ang="0">
                  <a:pos x="114" y="402"/>
                </a:cxn>
                <a:cxn ang="0">
                  <a:pos x="204" y="282"/>
                </a:cxn>
                <a:cxn ang="0">
                  <a:pos x="377" y="24"/>
                </a:cxn>
                <a:cxn ang="0">
                  <a:pos x="377" y="0"/>
                </a:cxn>
                <a:cxn ang="0">
                  <a:pos x="377" y="0"/>
                </a:cxn>
              </a:cxnLst>
              <a:rect l="0" t="0" r="r" b="b"/>
              <a:pathLst>
                <a:path w="377" h="522">
                  <a:moveTo>
                    <a:pt x="377" y="0"/>
                  </a:moveTo>
                  <a:lnTo>
                    <a:pt x="293" y="132"/>
                  </a:lnTo>
                  <a:lnTo>
                    <a:pt x="204" y="264"/>
                  </a:lnTo>
                  <a:lnTo>
                    <a:pt x="102" y="396"/>
                  </a:lnTo>
                  <a:lnTo>
                    <a:pt x="0" y="522"/>
                  </a:lnTo>
                  <a:lnTo>
                    <a:pt x="12" y="522"/>
                  </a:lnTo>
                  <a:lnTo>
                    <a:pt x="114" y="402"/>
                  </a:lnTo>
                  <a:lnTo>
                    <a:pt x="204" y="282"/>
                  </a:lnTo>
                  <a:lnTo>
                    <a:pt x="377" y="24"/>
                  </a:lnTo>
                  <a:lnTo>
                    <a:pt x="377" y="0"/>
                  </a:lnTo>
                  <a:lnTo>
                    <a:pt x="3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893" name="Freeform 5"/>
            <p:cNvSpPr>
              <a:spLocks/>
            </p:cNvSpPr>
            <p:nvPr/>
          </p:nvSpPr>
          <p:spPr bwMode="hidden">
            <a:xfrm>
              <a:off x="5680" y="4214"/>
              <a:ext cx="84" cy="102"/>
            </a:xfrm>
            <a:custGeom>
              <a:avLst/>
              <a:gdLst/>
              <a:ahLst/>
              <a:cxnLst>
                <a:cxn ang="0">
                  <a:pos x="0" y="102"/>
                </a:cxn>
                <a:cxn ang="0">
                  <a:pos x="18" y="102"/>
                </a:cxn>
                <a:cxn ang="0">
                  <a:pos x="48" y="60"/>
                </a:cxn>
                <a:cxn ang="0">
                  <a:pos x="84" y="24"/>
                </a:cxn>
                <a:cxn ang="0">
                  <a:pos x="84" y="0"/>
                </a:cxn>
                <a:cxn ang="0">
                  <a:pos x="42" y="54"/>
                </a:cxn>
                <a:cxn ang="0">
                  <a:pos x="0" y="102"/>
                </a:cxn>
                <a:cxn ang="0">
                  <a:pos x="0" y="102"/>
                </a:cxn>
              </a:cxnLst>
              <a:rect l="0" t="0" r="r" b="b"/>
              <a:pathLst>
                <a:path w="84" h="102">
                  <a:moveTo>
                    <a:pt x="0" y="102"/>
                  </a:moveTo>
                  <a:lnTo>
                    <a:pt x="18" y="102"/>
                  </a:lnTo>
                  <a:lnTo>
                    <a:pt x="48" y="60"/>
                  </a:lnTo>
                  <a:lnTo>
                    <a:pt x="84" y="24"/>
                  </a:lnTo>
                  <a:lnTo>
                    <a:pt x="84" y="0"/>
                  </a:lnTo>
                  <a:lnTo>
                    <a:pt x="42" y="54"/>
                  </a:lnTo>
                  <a:lnTo>
                    <a:pt x="0" y="102"/>
                  </a:lnTo>
                  <a:lnTo>
                    <a:pt x="0" y="10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37894" name="Group 6"/>
            <p:cNvGrpSpPr>
              <a:grpSpLocks/>
            </p:cNvGrpSpPr>
            <p:nvPr/>
          </p:nvGrpSpPr>
          <p:grpSpPr bwMode="auto">
            <a:xfrm>
              <a:off x="288" y="0"/>
              <a:ext cx="5098" cy="4316"/>
              <a:chOff x="288" y="0"/>
              <a:chExt cx="5098" cy="4316"/>
            </a:xfrm>
          </p:grpSpPr>
          <p:sp>
            <p:nvSpPr>
              <p:cNvPr id="37895" name="Freeform 7"/>
              <p:cNvSpPr>
                <a:spLocks/>
              </p:cNvSpPr>
              <p:nvPr userDrawn="1"/>
            </p:nvSpPr>
            <p:spPr bwMode="hidden">
              <a:xfrm>
                <a:off x="2789" y="0"/>
                <a:ext cx="72" cy="431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0" y="4316"/>
                  </a:cxn>
                  <a:cxn ang="0">
                    <a:pos x="72" y="4316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72" h="4316">
                    <a:moveTo>
                      <a:pt x="0" y="0"/>
                    </a:moveTo>
                    <a:lnTo>
                      <a:pt x="60" y="4316"/>
                    </a:lnTo>
                    <a:lnTo>
                      <a:pt x="72" y="4316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896" name="Freeform 8"/>
              <p:cNvSpPr>
                <a:spLocks/>
              </p:cNvSpPr>
              <p:nvPr userDrawn="1"/>
            </p:nvSpPr>
            <p:spPr bwMode="hidden">
              <a:xfrm>
                <a:off x="3089" y="0"/>
                <a:ext cx="174" cy="4316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12" y="0"/>
                  </a:cxn>
                  <a:cxn ang="0">
                    <a:pos x="42" y="216"/>
                  </a:cxn>
                  <a:cxn ang="0">
                    <a:pos x="72" y="444"/>
                  </a:cxn>
                  <a:cxn ang="0">
                    <a:pos x="96" y="689"/>
                  </a:cxn>
                  <a:cxn ang="0">
                    <a:pos x="120" y="947"/>
                  </a:cxn>
                  <a:cxn ang="0">
                    <a:pos x="132" y="1211"/>
                  </a:cxn>
                  <a:cxn ang="0">
                    <a:pos x="150" y="1487"/>
                  </a:cxn>
                  <a:cxn ang="0">
                    <a:pos x="156" y="1768"/>
                  </a:cxn>
                  <a:cxn ang="0">
                    <a:pos x="162" y="2062"/>
                  </a:cxn>
                  <a:cxn ang="0">
                    <a:pos x="156" y="2644"/>
                  </a:cxn>
                  <a:cxn ang="0">
                    <a:pos x="126" y="3225"/>
                  </a:cxn>
                  <a:cxn ang="0">
                    <a:pos x="108" y="3507"/>
                  </a:cxn>
                  <a:cxn ang="0">
                    <a:pos x="78" y="3788"/>
                  </a:cxn>
                  <a:cxn ang="0">
                    <a:pos x="42" y="4058"/>
                  </a:cxn>
                  <a:cxn ang="0">
                    <a:pos x="0" y="4316"/>
                  </a:cxn>
                  <a:cxn ang="0">
                    <a:pos x="12" y="4316"/>
                  </a:cxn>
                  <a:cxn ang="0">
                    <a:pos x="54" y="4058"/>
                  </a:cxn>
                  <a:cxn ang="0">
                    <a:pos x="90" y="3782"/>
                  </a:cxn>
                  <a:cxn ang="0">
                    <a:pos x="120" y="3507"/>
                  </a:cxn>
                  <a:cxn ang="0">
                    <a:pos x="138" y="3219"/>
                  </a:cxn>
                  <a:cxn ang="0">
                    <a:pos x="168" y="2638"/>
                  </a:cxn>
                  <a:cxn ang="0">
                    <a:pos x="174" y="2056"/>
                  </a:cxn>
                  <a:cxn ang="0">
                    <a:pos x="168" y="1768"/>
                  </a:cxn>
                  <a:cxn ang="0">
                    <a:pos x="162" y="1487"/>
                  </a:cxn>
                  <a:cxn ang="0">
                    <a:pos x="144" y="1211"/>
                  </a:cxn>
                  <a:cxn ang="0">
                    <a:pos x="132" y="941"/>
                  </a:cxn>
                  <a:cxn ang="0">
                    <a:pos x="108" y="689"/>
                  </a:cxn>
                  <a:cxn ang="0">
                    <a:pos x="84" y="444"/>
                  </a:cxn>
                  <a:cxn ang="0">
                    <a:pos x="54" y="216"/>
                  </a:cxn>
                  <a:cxn ang="0">
                    <a:pos x="24" y="0"/>
                  </a:cxn>
                  <a:cxn ang="0">
                    <a:pos x="24" y="0"/>
                  </a:cxn>
                </a:cxnLst>
                <a:rect l="0" t="0" r="r" b="b"/>
                <a:pathLst>
                  <a:path w="174" h="4316">
                    <a:moveTo>
                      <a:pt x="24" y="0"/>
                    </a:moveTo>
                    <a:lnTo>
                      <a:pt x="12" y="0"/>
                    </a:lnTo>
                    <a:lnTo>
                      <a:pt x="42" y="216"/>
                    </a:lnTo>
                    <a:lnTo>
                      <a:pt x="72" y="444"/>
                    </a:lnTo>
                    <a:lnTo>
                      <a:pt x="96" y="689"/>
                    </a:lnTo>
                    <a:lnTo>
                      <a:pt x="120" y="947"/>
                    </a:lnTo>
                    <a:lnTo>
                      <a:pt x="132" y="1211"/>
                    </a:lnTo>
                    <a:lnTo>
                      <a:pt x="150" y="1487"/>
                    </a:lnTo>
                    <a:lnTo>
                      <a:pt x="156" y="1768"/>
                    </a:lnTo>
                    <a:lnTo>
                      <a:pt x="162" y="2062"/>
                    </a:lnTo>
                    <a:lnTo>
                      <a:pt x="156" y="2644"/>
                    </a:lnTo>
                    <a:lnTo>
                      <a:pt x="126" y="3225"/>
                    </a:lnTo>
                    <a:lnTo>
                      <a:pt x="108" y="3507"/>
                    </a:lnTo>
                    <a:lnTo>
                      <a:pt x="78" y="3788"/>
                    </a:lnTo>
                    <a:lnTo>
                      <a:pt x="42" y="4058"/>
                    </a:lnTo>
                    <a:lnTo>
                      <a:pt x="0" y="4316"/>
                    </a:lnTo>
                    <a:lnTo>
                      <a:pt x="12" y="4316"/>
                    </a:lnTo>
                    <a:lnTo>
                      <a:pt x="54" y="4058"/>
                    </a:lnTo>
                    <a:lnTo>
                      <a:pt x="90" y="3782"/>
                    </a:lnTo>
                    <a:lnTo>
                      <a:pt x="120" y="3507"/>
                    </a:lnTo>
                    <a:lnTo>
                      <a:pt x="138" y="3219"/>
                    </a:lnTo>
                    <a:lnTo>
                      <a:pt x="168" y="2638"/>
                    </a:lnTo>
                    <a:lnTo>
                      <a:pt x="174" y="2056"/>
                    </a:lnTo>
                    <a:lnTo>
                      <a:pt x="168" y="1768"/>
                    </a:lnTo>
                    <a:lnTo>
                      <a:pt x="162" y="1487"/>
                    </a:lnTo>
                    <a:lnTo>
                      <a:pt x="144" y="1211"/>
                    </a:lnTo>
                    <a:lnTo>
                      <a:pt x="132" y="941"/>
                    </a:lnTo>
                    <a:lnTo>
                      <a:pt x="108" y="689"/>
                    </a:lnTo>
                    <a:lnTo>
                      <a:pt x="84" y="444"/>
                    </a:lnTo>
                    <a:lnTo>
                      <a:pt x="54" y="216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897" name="Freeform 9"/>
              <p:cNvSpPr>
                <a:spLocks/>
              </p:cNvSpPr>
              <p:nvPr userDrawn="1"/>
            </p:nvSpPr>
            <p:spPr bwMode="hidden">
              <a:xfrm>
                <a:off x="3358" y="0"/>
                <a:ext cx="337" cy="4316"/>
              </a:xfrm>
              <a:custGeom>
                <a:avLst/>
                <a:gdLst/>
                <a:ahLst/>
                <a:cxnLst>
                  <a:cxn ang="0">
                    <a:pos x="329" y="2014"/>
                  </a:cxn>
                  <a:cxn ang="0">
                    <a:pos x="317" y="1726"/>
                  </a:cxn>
                  <a:cxn ang="0">
                    <a:pos x="293" y="1445"/>
                  </a:cxn>
                  <a:cxn ang="0">
                    <a:pos x="263" y="1175"/>
                  </a:cxn>
                  <a:cxn ang="0">
                    <a:pos x="228" y="917"/>
                  </a:cxn>
                  <a:cxn ang="0">
                    <a:pos x="186" y="665"/>
                  </a:cxn>
                  <a:cxn ang="0">
                    <a:pos x="132" y="432"/>
                  </a:cxn>
                  <a:cxn ang="0">
                    <a:pos x="78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66" y="204"/>
                  </a:cxn>
                  <a:cxn ang="0">
                    <a:pos x="120" y="432"/>
                  </a:cxn>
                  <a:cxn ang="0">
                    <a:pos x="174" y="665"/>
                  </a:cxn>
                  <a:cxn ang="0">
                    <a:pos x="216" y="917"/>
                  </a:cxn>
                  <a:cxn ang="0">
                    <a:pos x="251" y="1175"/>
                  </a:cxn>
                  <a:cxn ang="0">
                    <a:pos x="281" y="1445"/>
                  </a:cxn>
                  <a:cxn ang="0">
                    <a:pos x="305" y="1726"/>
                  </a:cxn>
                  <a:cxn ang="0">
                    <a:pos x="317" y="2014"/>
                  </a:cxn>
                  <a:cxn ang="0">
                    <a:pos x="323" y="2314"/>
                  </a:cxn>
                  <a:cxn ang="0">
                    <a:pos x="317" y="2608"/>
                  </a:cxn>
                  <a:cxn ang="0">
                    <a:pos x="305" y="2907"/>
                  </a:cxn>
                  <a:cxn ang="0">
                    <a:pos x="281" y="3201"/>
                  </a:cxn>
                  <a:cxn ang="0">
                    <a:pos x="257" y="3489"/>
                  </a:cxn>
                  <a:cxn ang="0">
                    <a:pos x="216" y="3777"/>
                  </a:cxn>
                  <a:cxn ang="0">
                    <a:pos x="174" y="4052"/>
                  </a:cxn>
                  <a:cxn ang="0">
                    <a:pos x="120" y="4316"/>
                  </a:cxn>
                  <a:cxn ang="0">
                    <a:pos x="132" y="4316"/>
                  </a:cxn>
                  <a:cxn ang="0">
                    <a:pos x="186" y="4052"/>
                  </a:cxn>
                  <a:cxn ang="0">
                    <a:pos x="228" y="3777"/>
                  </a:cxn>
                  <a:cxn ang="0">
                    <a:pos x="269" y="3489"/>
                  </a:cxn>
                  <a:cxn ang="0">
                    <a:pos x="293" y="3201"/>
                  </a:cxn>
                  <a:cxn ang="0">
                    <a:pos x="317" y="2907"/>
                  </a:cxn>
                  <a:cxn ang="0">
                    <a:pos x="329" y="2608"/>
                  </a:cxn>
                  <a:cxn ang="0">
                    <a:pos x="335" y="2314"/>
                  </a:cxn>
                  <a:cxn ang="0">
                    <a:pos x="329" y="2014"/>
                  </a:cxn>
                  <a:cxn ang="0">
                    <a:pos x="329" y="2014"/>
                  </a:cxn>
                </a:cxnLst>
                <a:rect l="0" t="0" r="r" b="b"/>
                <a:pathLst>
                  <a:path w="335" h="4316">
                    <a:moveTo>
                      <a:pt x="329" y="2014"/>
                    </a:moveTo>
                    <a:lnTo>
                      <a:pt x="317" y="1726"/>
                    </a:lnTo>
                    <a:lnTo>
                      <a:pt x="293" y="1445"/>
                    </a:lnTo>
                    <a:lnTo>
                      <a:pt x="263" y="1175"/>
                    </a:lnTo>
                    <a:lnTo>
                      <a:pt x="228" y="917"/>
                    </a:lnTo>
                    <a:lnTo>
                      <a:pt x="186" y="665"/>
                    </a:lnTo>
                    <a:lnTo>
                      <a:pt x="132" y="432"/>
                    </a:lnTo>
                    <a:lnTo>
                      <a:pt x="78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66" y="204"/>
                    </a:lnTo>
                    <a:lnTo>
                      <a:pt x="120" y="432"/>
                    </a:lnTo>
                    <a:lnTo>
                      <a:pt x="174" y="665"/>
                    </a:lnTo>
                    <a:lnTo>
                      <a:pt x="216" y="917"/>
                    </a:lnTo>
                    <a:lnTo>
                      <a:pt x="251" y="1175"/>
                    </a:lnTo>
                    <a:lnTo>
                      <a:pt x="281" y="1445"/>
                    </a:lnTo>
                    <a:lnTo>
                      <a:pt x="305" y="1726"/>
                    </a:lnTo>
                    <a:lnTo>
                      <a:pt x="317" y="2014"/>
                    </a:lnTo>
                    <a:lnTo>
                      <a:pt x="323" y="2314"/>
                    </a:lnTo>
                    <a:lnTo>
                      <a:pt x="317" y="2608"/>
                    </a:lnTo>
                    <a:lnTo>
                      <a:pt x="305" y="2907"/>
                    </a:lnTo>
                    <a:lnTo>
                      <a:pt x="281" y="3201"/>
                    </a:lnTo>
                    <a:lnTo>
                      <a:pt x="257" y="3489"/>
                    </a:lnTo>
                    <a:lnTo>
                      <a:pt x="216" y="3777"/>
                    </a:lnTo>
                    <a:lnTo>
                      <a:pt x="174" y="4052"/>
                    </a:lnTo>
                    <a:lnTo>
                      <a:pt x="120" y="4316"/>
                    </a:lnTo>
                    <a:lnTo>
                      <a:pt x="132" y="4316"/>
                    </a:lnTo>
                    <a:lnTo>
                      <a:pt x="186" y="4052"/>
                    </a:lnTo>
                    <a:lnTo>
                      <a:pt x="228" y="3777"/>
                    </a:lnTo>
                    <a:lnTo>
                      <a:pt x="269" y="3489"/>
                    </a:lnTo>
                    <a:lnTo>
                      <a:pt x="293" y="3201"/>
                    </a:lnTo>
                    <a:lnTo>
                      <a:pt x="317" y="2907"/>
                    </a:lnTo>
                    <a:lnTo>
                      <a:pt x="329" y="2608"/>
                    </a:lnTo>
                    <a:lnTo>
                      <a:pt x="335" y="2314"/>
                    </a:lnTo>
                    <a:lnTo>
                      <a:pt x="329" y="2014"/>
                    </a:lnTo>
                    <a:lnTo>
                      <a:pt x="329" y="20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898" name="Freeform 10"/>
              <p:cNvSpPr>
                <a:spLocks/>
              </p:cNvSpPr>
              <p:nvPr userDrawn="1"/>
            </p:nvSpPr>
            <p:spPr bwMode="hidden">
              <a:xfrm>
                <a:off x="3676" y="0"/>
                <a:ext cx="427" cy="4316"/>
              </a:xfrm>
              <a:custGeom>
                <a:avLst/>
                <a:gdLst/>
                <a:ahLst/>
                <a:cxnLst>
                  <a:cxn ang="0">
                    <a:pos x="413" y="1924"/>
                  </a:cxn>
                  <a:cxn ang="0">
                    <a:pos x="395" y="1690"/>
                  </a:cxn>
                  <a:cxn ang="0">
                    <a:pos x="365" y="1457"/>
                  </a:cxn>
                  <a:cxn ang="0">
                    <a:pos x="329" y="1229"/>
                  </a:cxn>
                  <a:cxn ang="0">
                    <a:pos x="281" y="1001"/>
                  </a:cxn>
                  <a:cxn ang="0">
                    <a:pos x="227" y="761"/>
                  </a:cxn>
                  <a:cxn ang="0">
                    <a:pos x="162" y="522"/>
                  </a:cxn>
                  <a:cxn ang="0">
                    <a:pos x="90" y="27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84" y="270"/>
                  </a:cxn>
                  <a:cxn ang="0">
                    <a:pos x="156" y="522"/>
                  </a:cxn>
                  <a:cxn ang="0">
                    <a:pos x="216" y="767"/>
                  </a:cxn>
                  <a:cxn ang="0">
                    <a:pos x="275" y="1001"/>
                  </a:cxn>
                  <a:cxn ang="0">
                    <a:pos x="317" y="1235"/>
                  </a:cxn>
                  <a:cxn ang="0">
                    <a:pos x="353" y="1463"/>
                  </a:cxn>
                  <a:cxn ang="0">
                    <a:pos x="383" y="1690"/>
                  </a:cxn>
                  <a:cxn ang="0">
                    <a:pos x="401" y="1924"/>
                  </a:cxn>
                  <a:cxn ang="0">
                    <a:pos x="413" y="2188"/>
                  </a:cxn>
                  <a:cxn ang="0">
                    <a:pos x="407" y="2458"/>
                  </a:cxn>
                  <a:cxn ang="0">
                    <a:pos x="395" y="2733"/>
                  </a:cxn>
                  <a:cxn ang="0">
                    <a:pos x="365" y="3021"/>
                  </a:cxn>
                  <a:cxn ang="0">
                    <a:pos x="329" y="3321"/>
                  </a:cxn>
                  <a:cxn ang="0">
                    <a:pos x="275" y="3639"/>
                  </a:cxn>
                  <a:cxn ang="0">
                    <a:pos x="204" y="3968"/>
                  </a:cxn>
                  <a:cxn ang="0">
                    <a:pos x="126" y="4316"/>
                  </a:cxn>
                  <a:cxn ang="0">
                    <a:pos x="138" y="4316"/>
                  </a:cxn>
                  <a:cxn ang="0">
                    <a:pos x="216" y="3968"/>
                  </a:cxn>
                  <a:cxn ang="0">
                    <a:pos x="287" y="3639"/>
                  </a:cxn>
                  <a:cxn ang="0">
                    <a:pos x="341" y="3321"/>
                  </a:cxn>
                  <a:cxn ang="0">
                    <a:pos x="377" y="3021"/>
                  </a:cxn>
                  <a:cxn ang="0">
                    <a:pos x="407" y="2733"/>
                  </a:cxn>
                  <a:cxn ang="0">
                    <a:pos x="419" y="2458"/>
                  </a:cxn>
                  <a:cxn ang="0">
                    <a:pos x="425" y="2188"/>
                  </a:cxn>
                  <a:cxn ang="0">
                    <a:pos x="413" y="1924"/>
                  </a:cxn>
                  <a:cxn ang="0">
                    <a:pos x="413" y="1924"/>
                  </a:cxn>
                </a:cxnLst>
                <a:rect l="0" t="0" r="r" b="b"/>
                <a:pathLst>
                  <a:path w="425" h="4316">
                    <a:moveTo>
                      <a:pt x="413" y="1924"/>
                    </a:moveTo>
                    <a:lnTo>
                      <a:pt x="395" y="1690"/>
                    </a:lnTo>
                    <a:lnTo>
                      <a:pt x="365" y="1457"/>
                    </a:lnTo>
                    <a:lnTo>
                      <a:pt x="329" y="1229"/>
                    </a:lnTo>
                    <a:lnTo>
                      <a:pt x="281" y="1001"/>
                    </a:lnTo>
                    <a:lnTo>
                      <a:pt x="227" y="761"/>
                    </a:lnTo>
                    <a:lnTo>
                      <a:pt x="162" y="522"/>
                    </a:lnTo>
                    <a:lnTo>
                      <a:pt x="90" y="27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84" y="270"/>
                    </a:lnTo>
                    <a:lnTo>
                      <a:pt x="156" y="522"/>
                    </a:lnTo>
                    <a:lnTo>
                      <a:pt x="216" y="767"/>
                    </a:lnTo>
                    <a:lnTo>
                      <a:pt x="275" y="1001"/>
                    </a:lnTo>
                    <a:lnTo>
                      <a:pt x="317" y="1235"/>
                    </a:lnTo>
                    <a:lnTo>
                      <a:pt x="353" y="1463"/>
                    </a:lnTo>
                    <a:lnTo>
                      <a:pt x="383" y="1690"/>
                    </a:lnTo>
                    <a:lnTo>
                      <a:pt x="401" y="1924"/>
                    </a:lnTo>
                    <a:lnTo>
                      <a:pt x="413" y="2188"/>
                    </a:lnTo>
                    <a:lnTo>
                      <a:pt x="407" y="2458"/>
                    </a:lnTo>
                    <a:lnTo>
                      <a:pt x="395" y="2733"/>
                    </a:lnTo>
                    <a:lnTo>
                      <a:pt x="365" y="3021"/>
                    </a:lnTo>
                    <a:lnTo>
                      <a:pt x="329" y="3321"/>
                    </a:lnTo>
                    <a:lnTo>
                      <a:pt x="275" y="3639"/>
                    </a:lnTo>
                    <a:lnTo>
                      <a:pt x="204" y="3968"/>
                    </a:lnTo>
                    <a:lnTo>
                      <a:pt x="126" y="4316"/>
                    </a:lnTo>
                    <a:lnTo>
                      <a:pt x="138" y="4316"/>
                    </a:lnTo>
                    <a:lnTo>
                      <a:pt x="216" y="3968"/>
                    </a:lnTo>
                    <a:lnTo>
                      <a:pt x="287" y="3639"/>
                    </a:lnTo>
                    <a:lnTo>
                      <a:pt x="341" y="3321"/>
                    </a:lnTo>
                    <a:lnTo>
                      <a:pt x="377" y="3021"/>
                    </a:lnTo>
                    <a:lnTo>
                      <a:pt x="407" y="2733"/>
                    </a:lnTo>
                    <a:lnTo>
                      <a:pt x="419" y="2458"/>
                    </a:lnTo>
                    <a:lnTo>
                      <a:pt x="425" y="2188"/>
                    </a:lnTo>
                    <a:lnTo>
                      <a:pt x="413" y="1924"/>
                    </a:lnTo>
                    <a:lnTo>
                      <a:pt x="413" y="19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899" name="Freeform 11"/>
              <p:cNvSpPr>
                <a:spLocks/>
              </p:cNvSpPr>
              <p:nvPr userDrawn="1"/>
            </p:nvSpPr>
            <p:spPr bwMode="hidden">
              <a:xfrm>
                <a:off x="3946" y="0"/>
                <a:ext cx="558" cy="4316"/>
              </a:xfrm>
              <a:custGeom>
                <a:avLst/>
                <a:gdLst/>
                <a:ahLst/>
                <a:cxnLst>
                  <a:cxn ang="0">
                    <a:pos x="556" y="2020"/>
                  </a:cxn>
                  <a:cxn ang="0">
                    <a:pos x="538" y="1732"/>
                  </a:cxn>
                  <a:cxn ang="0">
                    <a:pos x="503" y="1445"/>
                  </a:cxn>
                  <a:cxn ang="0">
                    <a:pos x="455" y="1175"/>
                  </a:cxn>
                  <a:cxn ang="0">
                    <a:pos x="395" y="911"/>
                  </a:cxn>
                  <a:cxn ang="0">
                    <a:pos x="317" y="659"/>
                  </a:cxn>
                  <a:cxn ang="0">
                    <a:pos x="228" y="426"/>
                  </a:cxn>
                  <a:cxn ang="0">
                    <a:pos x="126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14" y="204"/>
                  </a:cxn>
                  <a:cxn ang="0">
                    <a:pos x="216" y="426"/>
                  </a:cxn>
                  <a:cxn ang="0">
                    <a:pos x="305" y="659"/>
                  </a:cxn>
                  <a:cxn ang="0">
                    <a:pos x="383" y="911"/>
                  </a:cxn>
                  <a:cxn ang="0">
                    <a:pos x="443" y="1175"/>
                  </a:cxn>
                  <a:cxn ang="0">
                    <a:pos x="491" y="1445"/>
                  </a:cxn>
                  <a:cxn ang="0">
                    <a:pos x="526" y="1732"/>
                  </a:cxn>
                  <a:cxn ang="0">
                    <a:pos x="544" y="2020"/>
                  </a:cxn>
                  <a:cxn ang="0">
                    <a:pos x="544" y="2326"/>
                  </a:cxn>
                  <a:cxn ang="0">
                    <a:pos x="532" y="2632"/>
                  </a:cxn>
                  <a:cxn ang="0">
                    <a:pos x="503" y="2931"/>
                  </a:cxn>
                  <a:cxn ang="0">
                    <a:pos x="455" y="3225"/>
                  </a:cxn>
                  <a:cxn ang="0">
                    <a:pos x="389" y="3513"/>
                  </a:cxn>
                  <a:cxn ang="0">
                    <a:pos x="311" y="3788"/>
                  </a:cxn>
                  <a:cxn ang="0">
                    <a:pos x="216" y="4058"/>
                  </a:cxn>
                  <a:cxn ang="0">
                    <a:pos x="102" y="4316"/>
                  </a:cxn>
                  <a:cxn ang="0">
                    <a:pos x="114" y="4316"/>
                  </a:cxn>
                  <a:cxn ang="0">
                    <a:pos x="228" y="4058"/>
                  </a:cxn>
                  <a:cxn ang="0">
                    <a:pos x="323" y="3788"/>
                  </a:cxn>
                  <a:cxn ang="0">
                    <a:pos x="401" y="3513"/>
                  </a:cxn>
                  <a:cxn ang="0">
                    <a:pos x="467" y="3225"/>
                  </a:cxn>
                  <a:cxn ang="0">
                    <a:pos x="515" y="2931"/>
                  </a:cxn>
                  <a:cxn ang="0">
                    <a:pos x="544" y="2632"/>
                  </a:cxn>
                  <a:cxn ang="0">
                    <a:pos x="556" y="2326"/>
                  </a:cxn>
                  <a:cxn ang="0">
                    <a:pos x="556" y="2020"/>
                  </a:cxn>
                  <a:cxn ang="0">
                    <a:pos x="556" y="2020"/>
                  </a:cxn>
                </a:cxnLst>
                <a:rect l="0" t="0" r="r" b="b"/>
                <a:pathLst>
                  <a:path w="556" h="4316">
                    <a:moveTo>
                      <a:pt x="556" y="2020"/>
                    </a:moveTo>
                    <a:lnTo>
                      <a:pt x="538" y="1732"/>
                    </a:lnTo>
                    <a:lnTo>
                      <a:pt x="503" y="1445"/>
                    </a:lnTo>
                    <a:lnTo>
                      <a:pt x="455" y="1175"/>
                    </a:lnTo>
                    <a:lnTo>
                      <a:pt x="395" y="911"/>
                    </a:lnTo>
                    <a:lnTo>
                      <a:pt x="317" y="659"/>
                    </a:lnTo>
                    <a:lnTo>
                      <a:pt x="228" y="426"/>
                    </a:lnTo>
                    <a:lnTo>
                      <a:pt x="126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14" y="204"/>
                    </a:lnTo>
                    <a:lnTo>
                      <a:pt x="216" y="426"/>
                    </a:lnTo>
                    <a:lnTo>
                      <a:pt x="305" y="659"/>
                    </a:lnTo>
                    <a:lnTo>
                      <a:pt x="383" y="911"/>
                    </a:lnTo>
                    <a:lnTo>
                      <a:pt x="443" y="1175"/>
                    </a:lnTo>
                    <a:lnTo>
                      <a:pt x="491" y="1445"/>
                    </a:lnTo>
                    <a:lnTo>
                      <a:pt x="526" y="1732"/>
                    </a:lnTo>
                    <a:lnTo>
                      <a:pt x="544" y="2020"/>
                    </a:lnTo>
                    <a:lnTo>
                      <a:pt x="544" y="2326"/>
                    </a:lnTo>
                    <a:lnTo>
                      <a:pt x="532" y="2632"/>
                    </a:lnTo>
                    <a:lnTo>
                      <a:pt x="503" y="2931"/>
                    </a:lnTo>
                    <a:lnTo>
                      <a:pt x="455" y="3225"/>
                    </a:lnTo>
                    <a:lnTo>
                      <a:pt x="389" y="3513"/>
                    </a:lnTo>
                    <a:lnTo>
                      <a:pt x="311" y="3788"/>
                    </a:lnTo>
                    <a:lnTo>
                      <a:pt x="216" y="4058"/>
                    </a:lnTo>
                    <a:lnTo>
                      <a:pt x="102" y="4316"/>
                    </a:lnTo>
                    <a:lnTo>
                      <a:pt x="114" y="4316"/>
                    </a:lnTo>
                    <a:lnTo>
                      <a:pt x="228" y="4058"/>
                    </a:lnTo>
                    <a:lnTo>
                      <a:pt x="323" y="3788"/>
                    </a:lnTo>
                    <a:lnTo>
                      <a:pt x="401" y="3513"/>
                    </a:lnTo>
                    <a:lnTo>
                      <a:pt x="467" y="3225"/>
                    </a:lnTo>
                    <a:lnTo>
                      <a:pt x="515" y="2931"/>
                    </a:lnTo>
                    <a:lnTo>
                      <a:pt x="544" y="2632"/>
                    </a:lnTo>
                    <a:lnTo>
                      <a:pt x="556" y="2326"/>
                    </a:lnTo>
                    <a:lnTo>
                      <a:pt x="556" y="2020"/>
                    </a:lnTo>
                    <a:lnTo>
                      <a:pt x="556" y="202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00" name="Freeform 12"/>
              <p:cNvSpPr>
                <a:spLocks/>
              </p:cNvSpPr>
              <p:nvPr userDrawn="1"/>
            </p:nvSpPr>
            <p:spPr bwMode="hidden">
              <a:xfrm>
                <a:off x="4246" y="0"/>
                <a:ext cx="690" cy="4316"/>
              </a:xfrm>
              <a:custGeom>
                <a:avLst/>
                <a:gdLst/>
                <a:ahLst/>
                <a:cxnLst>
                  <a:cxn ang="0">
                    <a:pos x="688" y="2086"/>
                  </a:cxn>
                  <a:cxn ang="0">
                    <a:pos x="670" y="1810"/>
                  </a:cxn>
                  <a:cxn ang="0">
                    <a:pos x="634" y="1541"/>
                  </a:cxn>
                  <a:cxn ang="0">
                    <a:pos x="574" y="1271"/>
                  </a:cxn>
                  <a:cxn ang="0">
                    <a:pos x="497" y="1007"/>
                  </a:cxn>
                  <a:cxn ang="0">
                    <a:pos x="401" y="749"/>
                  </a:cxn>
                  <a:cxn ang="0">
                    <a:pos x="293" y="492"/>
                  </a:cxn>
                  <a:cxn ang="0">
                    <a:pos x="162" y="24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50" y="240"/>
                  </a:cxn>
                  <a:cxn ang="0">
                    <a:pos x="281" y="492"/>
                  </a:cxn>
                  <a:cxn ang="0">
                    <a:pos x="389" y="749"/>
                  </a:cxn>
                  <a:cxn ang="0">
                    <a:pos x="485" y="1007"/>
                  </a:cxn>
                  <a:cxn ang="0">
                    <a:pos x="562" y="1271"/>
                  </a:cxn>
                  <a:cxn ang="0">
                    <a:pos x="622" y="1541"/>
                  </a:cxn>
                  <a:cxn ang="0">
                    <a:pos x="658" y="1810"/>
                  </a:cxn>
                  <a:cxn ang="0">
                    <a:pos x="676" y="2086"/>
                  </a:cxn>
                  <a:cxn ang="0">
                    <a:pos x="676" y="2368"/>
                  </a:cxn>
                  <a:cxn ang="0">
                    <a:pos x="658" y="2650"/>
                  </a:cxn>
                  <a:cxn ang="0">
                    <a:pos x="616" y="2931"/>
                  </a:cxn>
                  <a:cxn ang="0">
                    <a:pos x="556" y="3213"/>
                  </a:cxn>
                  <a:cxn ang="0">
                    <a:pos x="473" y="3495"/>
                  </a:cxn>
                  <a:cxn ang="0">
                    <a:pos x="371" y="3777"/>
                  </a:cxn>
                  <a:cxn ang="0">
                    <a:pos x="251" y="4046"/>
                  </a:cxn>
                  <a:cxn ang="0">
                    <a:pos x="114" y="4316"/>
                  </a:cxn>
                  <a:cxn ang="0">
                    <a:pos x="126" y="4316"/>
                  </a:cxn>
                  <a:cxn ang="0">
                    <a:pos x="263" y="4046"/>
                  </a:cxn>
                  <a:cxn ang="0">
                    <a:pos x="383" y="3777"/>
                  </a:cxn>
                  <a:cxn ang="0">
                    <a:pos x="485" y="3495"/>
                  </a:cxn>
                  <a:cxn ang="0">
                    <a:pos x="568" y="3219"/>
                  </a:cxn>
                  <a:cxn ang="0">
                    <a:pos x="628" y="2937"/>
                  </a:cxn>
                  <a:cxn ang="0">
                    <a:pos x="670" y="2656"/>
                  </a:cxn>
                  <a:cxn ang="0">
                    <a:pos x="688" y="2368"/>
                  </a:cxn>
                  <a:cxn ang="0">
                    <a:pos x="688" y="2086"/>
                  </a:cxn>
                  <a:cxn ang="0">
                    <a:pos x="688" y="2086"/>
                  </a:cxn>
                </a:cxnLst>
                <a:rect l="0" t="0" r="r" b="b"/>
                <a:pathLst>
                  <a:path w="688" h="4316">
                    <a:moveTo>
                      <a:pt x="688" y="2086"/>
                    </a:moveTo>
                    <a:lnTo>
                      <a:pt x="670" y="1810"/>
                    </a:lnTo>
                    <a:lnTo>
                      <a:pt x="634" y="1541"/>
                    </a:lnTo>
                    <a:lnTo>
                      <a:pt x="574" y="1271"/>
                    </a:lnTo>
                    <a:lnTo>
                      <a:pt x="497" y="1007"/>
                    </a:lnTo>
                    <a:lnTo>
                      <a:pt x="401" y="749"/>
                    </a:lnTo>
                    <a:lnTo>
                      <a:pt x="293" y="492"/>
                    </a:lnTo>
                    <a:lnTo>
                      <a:pt x="162" y="24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50" y="240"/>
                    </a:lnTo>
                    <a:lnTo>
                      <a:pt x="281" y="492"/>
                    </a:lnTo>
                    <a:lnTo>
                      <a:pt x="389" y="749"/>
                    </a:lnTo>
                    <a:lnTo>
                      <a:pt x="485" y="1007"/>
                    </a:lnTo>
                    <a:lnTo>
                      <a:pt x="562" y="1271"/>
                    </a:lnTo>
                    <a:lnTo>
                      <a:pt x="622" y="1541"/>
                    </a:lnTo>
                    <a:lnTo>
                      <a:pt x="658" y="1810"/>
                    </a:lnTo>
                    <a:lnTo>
                      <a:pt x="676" y="2086"/>
                    </a:lnTo>
                    <a:lnTo>
                      <a:pt x="676" y="2368"/>
                    </a:lnTo>
                    <a:lnTo>
                      <a:pt x="658" y="2650"/>
                    </a:lnTo>
                    <a:lnTo>
                      <a:pt x="616" y="2931"/>
                    </a:lnTo>
                    <a:lnTo>
                      <a:pt x="556" y="3213"/>
                    </a:lnTo>
                    <a:lnTo>
                      <a:pt x="473" y="3495"/>
                    </a:lnTo>
                    <a:lnTo>
                      <a:pt x="371" y="3777"/>
                    </a:lnTo>
                    <a:lnTo>
                      <a:pt x="251" y="4046"/>
                    </a:lnTo>
                    <a:lnTo>
                      <a:pt x="114" y="4316"/>
                    </a:lnTo>
                    <a:lnTo>
                      <a:pt x="126" y="4316"/>
                    </a:lnTo>
                    <a:lnTo>
                      <a:pt x="263" y="4046"/>
                    </a:lnTo>
                    <a:lnTo>
                      <a:pt x="383" y="3777"/>
                    </a:lnTo>
                    <a:lnTo>
                      <a:pt x="485" y="3495"/>
                    </a:lnTo>
                    <a:lnTo>
                      <a:pt x="568" y="3219"/>
                    </a:lnTo>
                    <a:lnTo>
                      <a:pt x="628" y="2937"/>
                    </a:lnTo>
                    <a:lnTo>
                      <a:pt x="670" y="2656"/>
                    </a:lnTo>
                    <a:lnTo>
                      <a:pt x="688" y="2368"/>
                    </a:lnTo>
                    <a:lnTo>
                      <a:pt x="688" y="2086"/>
                    </a:lnTo>
                    <a:lnTo>
                      <a:pt x="688" y="208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01" name="Freeform 13"/>
              <p:cNvSpPr>
                <a:spLocks/>
              </p:cNvSpPr>
              <p:nvPr userDrawn="1"/>
            </p:nvSpPr>
            <p:spPr bwMode="hidden">
              <a:xfrm>
                <a:off x="4522" y="0"/>
                <a:ext cx="864" cy="4316"/>
              </a:xfrm>
              <a:custGeom>
                <a:avLst/>
                <a:gdLst/>
                <a:ahLst/>
                <a:cxnLst>
                  <a:cxn ang="0">
                    <a:pos x="855" y="2128"/>
                  </a:cxn>
                  <a:cxn ang="0">
                    <a:pos x="831" y="1834"/>
                  </a:cxn>
                  <a:cxn ang="0">
                    <a:pos x="808" y="1684"/>
                  </a:cxn>
                  <a:cxn ang="0">
                    <a:pos x="784" y="1541"/>
                  </a:cxn>
                  <a:cxn ang="0">
                    <a:pos x="748" y="1397"/>
                  </a:cxn>
                  <a:cxn ang="0">
                    <a:pos x="712" y="1253"/>
                  </a:cxn>
                  <a:cxn ang="0">
                    <a:pos x="664" y="1115"/>
                  </a:cxn>
                  <a:cxn ang="0">
                    <a:pos x="610" y="977"/>
                  </a:cxn>
                  <a:cxn ang="0">
                    <a:pos x="491" y="719"/>
                  </a:cxn>
                  <a:cxn ang="0">
                    <a:pos x="353" y="468"/>
                  </a:cxn>
                  <a:cxn ang="0">
                    <a:pos x="192" y="228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80" y="228"/>
                  </a:cxn>
                  <a:cxn ang="0">
                    <a:pos x="341" y="468"/>
                  </a:cxn>
                  <a:cxn ang="0">
                    <a:pos x="479" y="719"/>
                  </a:cxn>
                  <a:cxn ang="0">
                    <a:pos x="598" y="983"/>
                  </a:cxn>
                  <a:cxn ang="0">
                    <a:pos x="652" y="1121"/>
                  </a:cxn>
                  <a:cxn ang="0">
                    <a:pos x="700" y="1259"/>
                  </a:cxn>
                  <a:cxn ang="0">
                    <a:pos x="736" y="1403"/>
                  </a:cxn>
                  <a:cxn ang="0">
                    <a:pos x="772" y="1547"/>
                  </a:cxn>
                  <a:cxn ang="0">
                    <a:pos x="802" y="1690"/>
                  </a:cxn>
                  <a:cxn ang="0">
                    <a:pos x="819" y="1834"/>
                  </a:cxn>
                  <a:cxn ang="0">
                    <a:pos x="837" y="1984"/>
                  </a:cxn>
                  <a:cxn ang="0">
                    <a:pos x="843" y="2128"/>
                  </a:cxn>
                  <a:cxn ang="0">
                    <a:pos x="849" y="2278"/>
                  </a:cxn>
                  <a:cxn ang="0">
                    <a:pos x="843" y="2428"/>
                  </a:cxn>
                  <a:cxn ang="0">
                    <a:pos x="831" y="2572"/>
                  </a:cxn>
                  <a:cxn ang="0">
                    <a:pos x="819" y="2721"/>
                  </a:cxn>
                  <a:cxn ang="0">
                    <a:pos x="796" y="2865"/>
                  </a:cxn>
                  <a:cxn ang="0">
                    <a:pos x="766" y="3015"/>
                  </a:cxn>
                  <a:cxn ang="0">
                    <a:pos x="724" y="3159"/>
                  </a:cxn>
                  <a:cxn ang="0">
                    <a:pos x="682" y="3303"/>
                  </a:cxn>
                  <a:cxn ang="0">
                    <a:pos x="586" y="3567"/>
                  </a:cxn>
                  <a:cxn ang="0">
                    <a:pos x="473" y="3824"/>
                  </a:cxn>
                  <a:cxn ang="0">
                    <a:pos x="335" y="4076"/>
                  </a:cxn>
                  <a:cxn ang="0">
                    <a:pos x="180" y="4316"/>
                  </a:cxn>
                  <a:cxn ang="0">
                    <a:pos x="192" y="4316"/>
                  </a:cxn>
                  <a:cxn ang="0">
                    <a:pos x="347" y="4076"/>
                  </a:cxn>
                  <a:cxn ang="0">
                    <a:pos x="485" y="3824"/>
                  </a:cxn>
                  <a:cxn ang="0">
                    <a:pos x="598" y="3573"/>
                  </a:cxn>
                  <a:cxn ang="0">
                    <a:pos x="694" y="3309"/>
                  </a:cxn>
                  <a:cxn ang="0">
                    <a:pos x="736" y="3165"/>
                  </a:cxn>
                  <a:cxn ang="0">
                    <a:pos x="778" y="3021"/>
                  </a:cxn>
                  <a:cxn ang="0">
                    <a:pos x="808" y="2871"/>
                  </a:cxn>
                  <a:cxn ang="0">
                    <a:pos x="831" y="2727"/>
                  </a:cxn>
                  <a:cxn ang="0">
                    <a:pos x="843" y="2578"/>
                  </a:cxn>
                  <a:cxn ang="0">
                    <a:pos x="855" y="2428"/>
                  </a:cxn>
                  <a:cxn ang="0">
                    <a:pos x="861" y="2278"/>
                  </a:cxn>
                  <a:cxn ang="0">
                    <a:pos x="855" y="2128"/>
                  </a:cxn>
                  <a:cxn ang="0">
                    <a:pos x="855" y="2128"/>
                  </a:cxn>
                </a:cxnLst>
                <a:rect l="0" t="0" r="r" b="b"/>
                <a:pathLst>
                  <a:path w="861" h="4316">
                    <a:moveTo>
                      <a:pt x="855" y="2128"/>
                    </a:moveTo>
                    <a:lnTo>
                      <a:pt x="831" y="1834"/>
                    </a:lnTo>
                    <a:lnTo>
                      <a:pt x="808" y="1684"/>
                    </a:lnTo>
                    <a:lnTo>
                      <a:pt x="784" y="1541"/>
                    </a:lnTo>
                    <a:lnTo>
                      <a:pt x="748" y="1397"/>
                    </a:lnTo>
                    <a:lnTo>
                      <a:pt x="712" y="1253"/>
                    </a:lnTo>
                    <a:lnTo>
                      <a:pt x="664" y="1115"/>
                    </a:lnTo>
                    <a:lnTo>
                      <a:pt x="610" y="977"/>
                    </a:lnTo>
                    <a:lnTo>
                      <a:pt x="491" y="719"/>
                    </a:lnTo>
                    <a:lnTo>
                      <a:pt x="353" y="468"/>
                    </a:lnTo>
                    <a:lnTo>
                      <a:pt x="192" y="228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80" y="228"/>
                    </a:lnTo>
                    <a:lnTo>
                      <a:pt x="341" y="468"/>
                    </a:lnTo>
                    <a:lnTo>
                      <a:pt x="479" y="719"/>
                    </a:lnTo>
                    <a:lnTo>
                      <a:pt x="598" y="983"/>
                    </a:lnTo>
                    <a:lnTo>
                      <a:pt x="652" y="1121"/>
                    </a:lnTo>
                    <a:lnTo>
                      <a:pt x="700" y="1259"/>
                    </a:lnTo>
                    <a:lnTo>
                      <a:pt x="736" y="1403"/>
                    </a:lnTo>
                    <a:lnTo>
                      <a:pt x="772" y="1547"/>
                    </a:lnTo>
                    <a:lnTo>
                      <a:pt x="802" y="1690"/>
                    </a:lnTo>
                    <a:lnTo>
                      <a:pt x="819" y="1834"/>
                    </a:lnTo>
                    <a:lnTo>
                      <a:pt x="837" y="1984"/>
                    </a:lnTo>
                    <a:lnTo>
                      <a:pt x="843" y="2128"/>
                    </a:lnTo>
                    <a:lnTo>
                      <a:pt x="849" y="2278"/>
                    </a:lnTo>
                    <a:lnTo>
                      <a:pt x="843" y="2428"/>
                    </a:lnTo>
                    <a:lnTo>
                      <a:pt x="831" y="2572"/>
                    </a:lnTo>
                    <a:lnTo>
                      <a:pt x="819" y="2721"/>
                    </a:lnTo>
                    <a:lnTo>
                      <a:pt x="796" y="2865"/>
                    </a:lnTo>
                    <a:lnTo>
                      <a:pt x="766" y="3015"/>
                    </a:lnTo>
                    <a:lnTo>
                      <a:pt x="724" y="3159"/>
                    </a:lnTo>
                    <a:lnTo>
                      <a:pt x="682" y="3303"/>
                    </a:lnTo>
                    <a:lnTo>
                      <a:pt x="586" y="3567"/>
                    </a:lnTo>
                    <a:lnTo>
                      <a:pt x="473" y="3824"/>
                    </a:lnTo>
                    <a:lnTo>
                      <a:pt x="335" y="4076"/>
                    </a:lnTo>
                    <a:lnTo>
                      <a:pt x="180" y="4316"/>
                    </a:lnTo>
                    <a:lnTo>
                      <a:pt x="192" y="4316"/>
                    </a:lnTo>
                    <a:lnTo>
                      <a:pt x="347" y="4076"/>
                    </a:lnTo>
                    <a:lnTo>
                      <a:pt x="485" y="3824"/>
                    </a:lnTo>
                    <a:lnTo>
                      <a:pt x="598" y="3573"/>
                    </a:lnTo>
                    <a:lnTo>
                      <a:pt x="694" y="3309"/>
                    </a:lnTo>
                    <a:lnTo>
                      <a:pt x="736" y="3165"/>
                    </a:lnTo>
                    <a:lnTo>
                      <a:pt x="778" y="3021"/>
                    </a:lnTo>
                    <a:lnTo>
                      <a:pt x="808" y="2871"/>
                    </a:lnTo>
                    <a:lnTo>
                      <a:pt x="831" y="2727"/>
                    </a:lnTo>
                    <a:lnTo>
                      <a:pt x="843" y="2578"/>
                    </a:lnTo>
                    <a:lnTo>
                      <a:pt x="855" y="2428"/>
                    </a:lnTo>
                    <a:lnTo>
                      <a:pt x="861" y="2278"/>
                    </a:lnTo>
                    <a:lnTo>
                      <a:pt x="855" y="2128"/>
                    </a:lnTo>
                    <a:lnTo>
                      <a:pt x="855" y="212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02" name="Freeform 14"/>
              <p:cNvSpPr>
                <a:spLocks/>
              </p:cNvSpPr>
              <p:nvPr userDrawn="1"/>
            </p:nvSpPr>
            <p:spPr bwMode="hidden">
              <a:xfrm>
                <a:off x="2399" y="0"/>
                <a:ext cx="150" cy="4316"/>
              </a:xfrm>
              <a:custGeom>
                <a:avLst/>
                <a:gdLst/>
                <a:ahLst/>
                <a:cxnLst>
                  <a:cxn ang="0">
                    <a:pos x="18" y="1942"/>
                  </a:cxn>
                  <a:cxn ang="0">
                    <a:pos x="30" y="1630"/>
                  </a:cxn>
                  <a:cxn ang="0">
                    <a:pos x="42" y="1331"/>
                  </a:cxn>
                  <a:cxn ang="0">
                    <a:pos x="59" y="1055"/>
                  </a:cxn>
                  <a:cxn ang="0">
                    <a:pos x="77" y="791"/>
                  </a:cxn>
                  <a:cxn ang="0">
                    <a:pos x="83" y="671"/>
                  </a:cxn>
                  <a:cxn ang="0">
                    <a:pos x="95" y="557"/>
                  </a:cxn>
                  <a:cxn ang="0">
                    <a:pos x="107" y="444"/>
                  </a:cxn>
                  <a:cxn ang="0">
                    <a:pos x="113" y="342"/>
                  </a:cxn>
                  <a:cxn ang="0">
                    <a:pos x="125" y="246"/>
                  </a:cxn>
                  <a:cxn ang="0">
                    <a:pos x="131" y="156"/>
                  </a:cxn>
                  <a:cxn ang="0">
                    <a:pos x="143" y="72"/>
                  </a:cxn>
                  <a:cxn ang="0">
                    <a:pos x="149" y="0"/>
                  </a:cxn>
                  <a:cxn ang="0">
                    <a:pos x="137" y="0"/>
                  </a:cxn>
                  <a:cxn ang="0">
                    <a:pos x="131" y="72"/>
                  </a:cxn>
                  <a:cxn ang="0">
                    <a:pos x="119" y="156"/>
                  </a:cxn>
                  <a:cxn ang="0">
                    <a:pos x="113" y="246"/>
                  </a:cxn>
                  <a:cxn ang="0">
                    <a:pos x="101" y="342"/>
                  </a:cxn>
                  <a:cxn ang="0">
                    <a:pos x="95" y="444"/>
                  </a:cxn>
                  <a:cxn ang="0">
                    <a:pos x="83" y="557"/>
                  </a:cxn>
                  <a:cxn ang="0">
                    <a:pos x="71" y="671"/>
                  </a:cxn>
                  <a:cxn ang="0">
                    <a:pos x="65" y="791"/>
                  </a:cxn>
                  <a:cxn ang="0">
                    <a:pos x="48" y="1055"/>
                  </a:cxn>
                  <a:cxn ang="0">
                    <a:pos x="30" y="1331"/>
                  </a:cxn>
                  <a:cxn ang="0">
                    <a:pos x="18" y="1630"/>
                  </a:cxn>
                  <a:cxn ang="0">
                    <a:pos x="6" y="1942"/>
                  </a:cxn>
                  <a:cxn ang="0">
                    <a:pos x="0" y="2278"/>
                  </a:cxn>
                  <a:cxn ang="0">
                    <a:pos x="6" y="2602"/>
                  </a:cxn>
                  <a:cxn ang="0">
                    <a:pos x="12" y="2919"/>
                  </a:cxn>
                  <a:cxn ang="0">
                    <a:pos x="24" y="3219"/>
                  </a:cxn>
                  <a:cxn ang="0">
                    <a:pos x="36" y="3513"/>
                  </a:cxn>
                  <a:cxn ang="0">
                    <a:pos x="59" y="3794"/>
                  </a:cxn>
                  <a:cxn ang="0">
                    <a:pos x="89" y="4058"/>
                  </a:cxn>
                  <a:cxn ang="0">
                    <a:pos x="125" y="4316"/>
                  </a:cxn>
                  <a:cxn ang="0">
                    <a:pos x="137" y="4316"/>
                  </a:cxn>
                  <a:cxn ang="0">
                    <a:pos x="101" y="4058"/>
                  </a:cxn>
                  <a:cxn ang="0">
                    <a:pos x="71" y="3794"/>
                  </a:cxn>
                  <a:cxn ang="0">
                    <a:pos x="48" y="3513"/>
                  </a:cxn>
                  <a:cxn ang="0">
                    <a:pos x="36" y="3225"/>
                  </a:cxn>
                  <a:cxn ang="0">
                    <a:pos x="24" y="2919"/>
                  </a:cxn>
                  <a:cxn ang="0">
                    <a:pos x="18" y="2608"/>
                  </a:cxn>
                  <a:cxn ang="0">
                    <a:pos x="12" y="2278"/>
                  </a:cxn>
                  <a:cxn ang="0">
                    <a:pos x="18" y="1942"/>
                  </a:cxn>
                  <a:cxn ang="0">
                    <a:pos x="18" y="1942"/>
                  </a:cxn>
                </a:cxnLst>
                <a:rect l="0" t="0" r="r" b="b"/>
                <a:pathLst>
                  <a:path w="149" h="4316">
                    <a:moveTo>
                      <a:pt x="18" y="1942"/>
                    </a:moveTo>
                    <a:lnTo>
                      <a:pt x="30" y="1630"/>
                    </a:lnTo>
                    <a:lnTo>
                      <a:pt x="42" y="1331"/>
                    </a:lnTo>
                    <a:lnTo>
                      <a:pt x="59" y="1055"/>
                    </a:lnTo>
                    <a:lnTo>
                      <a:pt x="77" y="791"/>
                    </a:lnTo>
                    <a:lnTo>
                      <a:pt x="83" y="671"/>
                    </a:lnTo>
                    <a:lnTo>
                      <a:pt x="95" y="557"/>
                    </a:lnTo>
                    <a:lnTo>
                      <a:pt x="107" y="444"/>
                    </a:lnTo>
                    <a:lnTo>
                      <a:pt x="113" y="342"/>
                    </a:lnTo>
                    <a:lnTo>
                      <a:pt x="125" y="246"/>
                    </a:lnTo>
                    <a:lnTo>
                      <a:pt x="131" y="156"/>
                    </a:lnTo>
                    <a:lnTo>
                      <a:pt x="143" y="72"/>
                    </a:lnTo>
                    <a:lnTo>
                      <a:pt x="149" y="0"/>
                    </a:lnTo>
                    <a:lnTo>
                      <a:pt x="137" y="0"/>
                    </a:lnTo>
                    <a:lnTo>
                      <a:pt x="131" y="72"/>
                    </a:lnTo>
                    <a:lnTo>
                      <a:pt x="119" y="156"/>
                    </a:lnTo>
                    <a:lnTo>
                      <a:pt x="113" y="246"/>
                    </a:lnTo>
                    <a:lnTo>
                      <a:pt x="101" y="342"/>
                    </a:lnTo>
                    <a:lnTo>
                      <a:pt x="95" y="444"/>
                    </a:lnTo>
                    <a:lnTo>
                      <a:pt x="83" y="557"/>
                    </a:lnTo>
                    <a:lnTo>
                      <a:pt x="71" y="671"/>
                    </a:lnTo>
                    <a:lnTo>
                      <a:pt x="65" y="791"/>
                    </a:lnTo>
                    <a:lnTo>
                      <a:pt x="48" y="1055"/>
                    </a:lnTo>
                    <a:lnTo>
                      <a:pt x="30" y="1331"/>
                    </a:lnTo>
                    <a:lnTo>
                      <a:pt x="18" y="1630"/>
                    </a:lnTo>
                    <a:lnTo>
                      <a:pt x="6" y="1942"/>
                    </a:lnTo>
                    <a:lnTo>
                      <a:pt x="0" y="2278"/>
                    </a:lnTo>
                    <a:lnTo>
                      <a:pt x="6" y="2602"/>
                    </a:lnTo>
                    <a:lnTo>
                      <a:pt x="12" y="2919"/>
                    </a:lnTo>
                    <a:lnTo>
                      <a:pt x="24" y="3219"/>
                    </a:lnTo>
                    <a:lnTo>
                      <a:pt x="36" y="3513"/>
                    </a:lnTo>
                    <a:lnTo>
                      <a:pt x="59" y="3794"/>
                    </a:lnTo>
                    <a:lnTo>
                      <a:pt x="89" y="4058"/>
                    </a:lnTo>
                    <a:lnTo>
                      <a:pt x="125" y="4316"/>
                    </a:lnTo>
                    <a:lnTo>
                      <a:pt x="137" y="4316"/>
                    </a:lnTo>
                    <a:lnTo>
                      <a:pt x="101" y="4058"/>
                    </a:lnTo>
                    <a:lnTo>
                      <a:pt x="71" y="3794"/>
                    </a:lnTo>
                    <a:lnTo>
                      <a:pt x="48" y="3513"/>
                    </a:lnTo>
                    <a:lnTo>
                      <a:pt x="36" y="3225"/>
                    </a:lnTo>
                    <a:lnTo>
                      <a:pt x="24" y="2919"/>
                    </a:lnTo>
                    <a:lnTo>
                      <a:pt x="18" y="2608"/>
                    </a:lnTo>
                    <a:lnTo>
                      <a:pt x="12" y="2278"/>
                    </a:lnTo>
                    <a:lnTo>
                      <a:pt x="18" y="1942"/>
                    </a:lnTo>
                    <a:lnTo>
                      <a:pt x="18" y="19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03" name="Freeform 15"/>
              <p:cNvSpPr>
                <a:spLocks/>
              </p:cNvSpPr>
              <p:nvPr userDrawn="1"/>
            </p:nvSpPr>
            <p:spPr bwMode="hidden">
              <a:xfrm>
                <a:off x="1967" y="0"/>
                <a:ext cx="300" cy="4316"/>
              </a:xfrm>
              <a:custGeom>
                <a:avLst/>
                <a:gdLst/>
                <a:ahLst/>
                <a:cxnLst>
                  <a:cxn ang="0">
                    <a:pos x="18" y="2062"/>
                  </a:cxn>
                  <a:cxn ang="0">
                    <a:pos x="30" y="1750"/>
                  </a:cxn>
                  <a:cxn ang="0">
                    <a:pos x="54" y="1451"/>
                  </a:cxn>
                  <a:cxn ang="0">
                    <a:pos x="84" y="1169"/>
                  </a:cxn>
                  <a:cxn ang="0">
                    <a:pos x="126" y="899"/>
                  </a:cxn>
                  <a:cxn ang="0">
                    <a:pos x="162" y="641"/>
                  </a:cxn>
                  <a:cxn ang="0">
                    <a:pos x="209" y="408"/>
                  </a:cxn>
                  <a:cxn ang="0">
                    <a:pos x="251" y="192"/>
                  </a:cxn>
                  <a:cxn ang="0">
                    <a:pos x="299" y="0"/>
                  </a:cxn>
                  <a:cxn ang="0">
                    <a:pos x="287" y="0"/>
                  </a:cxn>
                  <a:cxn ang="0">
                    <a:pos x="239" y="192"/>
                  </a:cxn>
                  <a:cxn ang="0">
                    <a:pos x="198" y="408"/>
                  </a:cxn>
                  <a:cxn ang="0">
                    <a:pos x="156" y="641"/>
                  </a:cxn>
                  <a:cxn ang="0">
                    <a:pos x="114" y="899"/>
                  </a:cxn>
                  <a:cxn ang="0">
                    <a:pos x="78" y="1169"/>
                  </a:cxn>
                  <a:cxn ang="0">
                    <a:pos x="48" y="1451"/>
                  </a:cxn>
                  <a:cxn ang="0">
                    <a:pos x="24" y="1750"/>
                  </a:cxn>
                  <a:cxn ang="0">
                    <a:pos x="6" y="2062"/>
                  </a:cxn>
                  <a:cxn ang="0">
                    <a:pos x="0" y="2374"/>
                  </a:cxn>
                  <a:cxn ang="0">
                    <a:pos x="12" y="2674"/>
                  </a:cxn>
                  <a:cxn ang="0">
                    <a:pos x="30" y="2973"/>
                  </a:cxn>
                  <a:cxn ang="0">
                    <a:pos x="54" y="3255"/>
                  </a:cxn>
                  <a:cxn ang="0">
                    <a:pos x="96" y="3537"/>
                  </a:cxn>
                  <a:cxn ang="0">
                    <a:pos x="144" y="3806"/>
                  </a:cxn>
                  <a:cxn ang="0">
                    <a:pos x="203" y="4064"/>
                  </a:cxn>
                  <a:cxn ang="0">
                    <a:pos x="275" y="4316"/>
                  </a:cxn>
                  <a:cxn ang="0">
                    <a:pos x="287" y="4316"/>
                  </a:cxn>
                  <a:cxn ang="0">
                    <a:pos x="215" y="4064"/>
                  </a:cxn>
                  <a:cxn ang="0">
                    <a:pos x="156" y="3806"/>
                  </a:cxn>
                  <a:cxn ang="0">
                    <a:pos x="108" y="3537"/>
                  </a:cxn>
                  <a:cxn ang="0">
                    <a:pos x="66" y="3261"/>
                  </a:cxn>
                  <a:cxn ang="0">
                    <a:pos x="42" y="2973"/>
                  </a:cxn>
                  <a:cxn ang="0">
                    <a:pos x="24" y="2680"/>
                  </a:cxn>
                  <a:cxn ang="0">
                    <a:pos x="12" y="2374"/>
                  </a:cxn>
                  <a:cxn ang="0">
                    <a:pos x="18" y="2062"/>
                  </a:cxn>
                  <a:cxn ang="0">
                    <a:pos x="18" y="2062"/>
                  </a:cxn>
                </a:cxnLst>
                <a:rect l="0" t="0" r="r" b="b"/>
                <a:pathLst>
                  <a:path w="299" h="4316">
                    <a:moveTo>
                      <a:pt x="18" y="2062"/>
                    </a:moveTo>
                    <a:lnTo>
                      <a:pt x="30" y="1750"/>
                    </a:lnTo>
                    <a:lnTo>
                      <a:pt x="54" y="1451"/>
                    </a:lnTo>
                    <a:lnTo>
                      <a:pt x="84" y="1169"/>
                    </a:lnTo>
                    <a:lnTo>
                      <a:pt x="126" y="899"/>
                    </a:lnTo>
                    <a:lnTo>
                      <a:pt x="162" y="641"/>
                    </a:lnTo>
                    <a:lnTo>
                      <a:pt x="209" y="408"/>
                    </a:lnTo>
                    <a:lnTo>
                      <a:pt x="251" y="192"/>
                    </a:lnTo>
                    <a:lnTo>
                      <a:pt x="299" y="0"/>
                    </a:lnTo>
                    <a:lnTo>
                      <a:pt x="287" y="0"/>
                    </a:lnTo>
                    <a:lnTo>
                      <a:pt x="239" y="192"/>
                    </a:lnTo>
                    <a:lnTo>
                      <a:pt x="198" y="408"/>
                    </a:lnTo>
                    <a:lnTo>
                      <a:pt x="156" y="641"/>
                    </a:lnTo>
                    <a:lnTo>
                      <a:pt x="114" y="899"/>
                    </a:lnTo>
                    <a:lnTo>
                      <a:pt x="78" y="1169"/>
                    </a:lnTo>
                    <a:lnTo>
                      <a:pt x="48" y="1451"/>
                    </a:lnTo>
                    <a:lnTo>
                      <a:pt x="24" y="1750"/>
                    </a:lnTo>
                    <a:lnTo>
                      <a:pt x="6" y="2062"/>
                    </a:lnTo>
                    <a:lnTo>
                      <a:pt x="0" y="2374"/>
                    </a:lnTo>
                    <a:lnTo>
                      <a:pt x="12" y="2674"/>
                    </a:lnTo>
                    <a:lnTo>
                      <a:pt x="30" y="2973"/>
                    </a:lnTo>
                    <a:lnTo>
                      <a:pt x="54" y="3255"/>
                    </a:lnTo>
                    <a:lnTo>
                      <a:pt x="96" y="3537"/>
                    </a:lnTo>
                    <a:lnTo>
                      <a:pt x="144" y="3806"/>
                    </a:lnTo>
                    <a:lnTo>
                      <a:pt x="203" y="4064"/>
                    </a:lnTo>
                    <a:lnTo>
                      <a:pt x="275" y="4316"/>
                    </a:lnTo>
                    <a:lnTo>
                      <a:pt x="287" y="4316"/>
                    </a:lnTo>
                    <a:lnTo>
                      <a:pt x="215" y="4064"/>
                    </a:lnTo>
                    <a:lnTo>
                      <a:pt x="156" y="3806"/>
                    </a:lnTo>
                    <a:lnTo>
                      <a:pt x="108" y="3537"/>
                    </a:lnTo>
                    <a:lnTo>
                      <a:pt x="66" y="3261"/>
                    </a:lnTo>
                    <a:lnTo>
                      <a:pt x="42" y="2973"/>
                    </a:lnTo>
                    <a:lnTo>
                      <a:pt x="24" y="2680"/>
                    </a:lnTo>
                    <a:lnTo>
                      <a:pt x="12" y="2374"/>
                    </a:lnTo>
                    <a:lnTo>
                      <a:pt x="18" y="2062"/>
                    </a:lnTo>
                    <a:lnTo>
                      <a:pt x="18" y="206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04" name="Freeform 16"/>
              <p:cNvSpPr>
                <a:spLocks/>
              </p:cNvSpPr>
              <p:nvPr userDrawn="1"/>
            </p:nvSpPr>
            <p:spPr bwMode="hidden">
              <a:xfrm>
                <a:off x="1566" y="0"/>
                <a:ext cx="425" cy="4316"/>
              </a:xfrm>
              <a:custGeom>
                <a:avLst/>
                <a:gdLst/>
                <a:ahLst/>
                <a:cxnLst>
                  <a:cxn ang="0">
                    <a:pos x="424" y="0"/>
                  </a:cxn>
                  <a:cxn ang="0">
                    <a:pos x="412" y="0"/>
                  </a:cxn>
                  <a:cxn ang="0">
                    <a:pos x="316" y="222"/>
                  </a:cxn>
                  <a:cxn ang="0">
                    <a:pos x="239" y="462"/>
                  </a:cxn>
                  <a:cxn ang="0">
                    <a:pos x="167" y="707"/>
                  </a:cxn>
                  <a:cxn ang="0">
                    <a:pos x="107" y="971"/>
                  </a:cxn>
                  <a:cxn ang="0">
                    <a:pos x="65" y="1247"/>
                  </a:cxn>
                  <a:cxn ang="0">
                    <a:pos x="29" y="1529"/>
                  </a:cxn>
                  <a:cxn ang="0">
                    <a:pos x="6" y="1822"/>
                  </a:cxn>
                  <a:cxn ang="0">
                    <a:pos x="0" y="2122"/>
                  </a:cxn>
                  <a:cxn ang="0">
                    <a:pos x="6" y="2404"/>
                  </a:cxn>
                  <a:cxn ang="0">
                    <a:pos x="24" y="2686"/>
                  </a:cxn>
                  <a:cxn ang="0">
                    <a:pos x="47" y="2961"/>
                  </a:cxn>
                  <a:cxn ang="0">
                    <a:pos x="89" y="3243"/>
                  </a:cxn>
                  <a:cxn ang="0">
                    <a:pos x="137" y="3519"/>
                  </a:cxn>
                  <a:cxn ang="0">
                    <a:pos x="197" y="3788"/>
                  </a:cxn>
                  <a:cxn ang="0">
                    <a:pos x="269" y="4058"/>
                  </a:cxn>
                  <a:cxn ang="0">
                    <a:pos x="346" y="4316"/>
                  </a:cxn>
                  <a:cxn ang="0">
                    <a:pos x="358" y="4316"/>
                  </a:cxn>
                  <a:cxn ang="0">
                    <a:pos x="281" y="4058"/>
                  </a:cxn>
                  <a:cxn ang="0">
                    <a:pos x="209" y="3788"/>
                  </a:cxn>
                  <a:cxn ang="0">
                    <a:pos x="149" y="3519"/>
                  </a:cxn>
                  <a:cxn ang="0">
                    <a:pos x="101" y="3243"/>
                  </a:cxn>
                  <a:cxn ang="0">
                    <a:pos x="59" y="2961"/>
                  </a:cxn>
                  <a:cxn ang="0">
                    <a:pos x="35" y="2686"/>
                  </a:cxn>
                  <a:cxn ang="0">
                    <a:pos x="18" y="2404"/>
                  </a:cxn>
                  <a:cxn ang="0">
                    <a:pos x="12" y="2122"/>
                  </a:cxn>
                  <a:cxn ang="0">
                    <a:pos x="18" y="1822"/>
                  </a:cxn>
                  <a:cxn ang="0">
                    <a:pos x="41" y="1529"/>
                  </a:cxn>
                  <a:cxn ang="0">
                    <a:pos x="71" y="1247"/>
                  </a:cxn>
                  <a:cxn ang="0">
                    <a:pos x="119" y="971"/>
                  </a:cxn>
                  <a:cxn ang="0">
                    <a:pos x="179" y="707"/>
                  </a:cxn>
                  <a:cxn ang="0">
                    <a:pos x="245" y="462"/>
                  </a:cxn>
                  <a:cxn ang="0">
                    <a:pos x="328" y="222"/>
                  </a:cxn>
                  <a:cxn ang="0">
                    <a:pos x="424" y="0"/>
                  </a:cxn>
                  <a:cxn ang="0">
                    <a:pos x="424" y="0"/>
                  </a:cxn>
                </a:cxnLst>
                <a:rect l="0" t="0" r="r" b="b"/>
                <a:pathLst>
                  <a:path w="424" h="4316">
                    <a:moveTo>
                      <a:pt x="424" y="0"/>
                    </a:moveTo>
                    <a:lnTo>
                      <a:pt x="412" y="0"/>
                    </a:lnTo>
                    <a:lnTo>
                      <a:pt x="316" y="222"/>
                    </a:lnTo>
                    <a:lnTo>
                      <a:pt x="239" y="462"/>
                    </a:lnTo>
                    <a:lnTo>
                      <a:pt x="167" y="707"/>
                    </a:lnTo>
                    <a:lnTo>
                      <a:pt x="107" y="971"/>
                    </a:lnTo>
                    <a:lnTo>
                      <a:pt x="65" y="1247"/>
                    </a:lnTo>
                    <a:lnTo>
                      <a:pt x="29" y="1529"/>
                    </a:lnTo>
                    <a:lnTo>
                      <a:pt x="6" y="1822"/>
                    </a:lnTo>
                    <a:lnTo>
                      <a:pt x="0" y="2122"/>
                    </a:lnTo>
                    <a:lnTo>
                      <a:pt x="6" y="2404"/>
                    </a:lnTo>
                    <a:lnTo>
                      <a:pt x="24" y="2686"/>
                    </a:lnTo>
                    <a:lnTo>
                      <a:pt x="47" y="2961"/>
                    </a:lnTo>
                    <a:lnTo>
                      <a:pt x="89" y="3243"/>
                    </a:lnTo>
                    <a:lnTo>
                      <a:pt x="137" y="3519"/>
                    </a:lnTo>
                    <a:lnTo>
                      <a:pt x="197" y="3788"/>
                    </a:lnTo>
                    <a:lnTo>
                      <a:pt x="269" y="4058"/>
                    </a:lnTo>
                    <a:lnTo>
                      <a:pt x="346" y="4316"/>
                    </a:lnTo>
                    <a:lnTo>
                      <a:pt x="358" y="4316"/>
                    </a:lnTo>
                    <a:lnTo>
                      <a:pt x="281" y="4058"/>
                    </a:lnTo>
                    <a:lnTo>
                      <a:pt x="209" y="3788"/>
                    </a:lnTo>
                    <a:lnTo>
                      <a:pt x="149" y="3519"/>
                    </a:lnTo>
                    <a:lnTo>
                      <a:pt x="101" y="3243"/>
                    </a:lnTo>
                    <a:lnTo>
                      <a:pt x="59" y="2961"/>
                    </a:lnTo>
                    <a:lnTo>
                      <a:pt x="35" y="2686"/>
                    </a:lnTo>
                    <a:lnTo>
                      <a:pt x="18" y="2404"/>
                    </a:lnTo>
                    <a:lnTo>
                      <a:pt x="12" y="2122"/>
                    </a:lnTo>
                    <a:lnTo>
                      <a:pt x="18" y="1822"/>
                    </a:lnTo>
                    <a:lnTo>
                      <a:pt x="41" y="1529"/>
                    </a:lnTo>
                    <a:lnTo>
                      <a:pt x="71" y="1247"/>
                    </a:lnTo>
                    <a:lnTo>
                      <a:pt x="119" y="971"/>
                    </a:lnTo>
                    <a:lnTo>
                      <a:pt x="179" y="707"/>
                    </a:lnTo>
                    <a:lnTo>
                      <a:pt x="245" y="462"/>
                    </a:lnTo>
                    <a:lnTo>
                      <a:pt x="328" y="222"/>
                    </a:lnTo>
                    <a:lnTo>
                      <a:pt x="424" y="0"/>
                    </a:lnTo>
                    <a:lnTo>
                      <a:pt x="4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05" name="Freeform 17"/>
              <p:cNvSpPr>
                <a:spLocks/>
              </p:cNvSpPr>
              <p:nvPr userDrawn="1"/>
            </p:nvSpPr>
            <p:spPr bwMode="hidden">
              <a:xfrm>
                <a:off x="1128" y="0"/>
                <a:ext cx="575" cy="4316"/>
              </a:xfrm>
              <a:custGeom>
                <a:avLst/>
                <a:gdLst/>
                <a:ahLst/>
                <a:cxnLst>
                  <a:cxn ang="0">
                    <a:pos x="12" y="2146"/>
                  </a:cxn>
                  <a:cxn ang="0">
                    <a:pos x="24" y="1846"/>
                  </a:cxn>
                  <a:cxn ang="0">
                    <a:pos x="54" y="1559"/>
                  </a:cxn>
                  <a:cxn ang="0">
                    <a:pos x="96" y="1277"/>
                  </a:cxn>
                  <a:cxn ang="0">
                    <a:pos x="162" y="1001"/>
                  </a:cxn>
                  <a:cxn ang="0">
                    <a:pos x="239" y="731"/>
                  </a:cxn>
                  <a:cxn ang="0">
                    <a:pos x="335" y="480"/>
                  </a:cxn>
                  <a:cxn ang="0">
                    <a:pos x="449" y="234"/>
                  </a:cxn>
                  <a:cxn ang="0">
                    <a:pos x="574" y="0"/>
                  </a:cxn>
                  <a:cxn ang="0">
                    <a:pos x="562" y="0"/>
                  </a:cxn>
                  <a:cxn ang="0">
                    <a:pos x="437" y="234"/>
                  </a:cxn>
                  <a:cxn ang="0">
                    <a:pos x="323" y="480"/>
                  </a:cxn>
                  <a:cxn ang="0">
                    <a:pos x="227" y="737"/>
                  </a:cxn>
                  <a:cxn ang="0">
                    <a:pos x="150" y="1001"/>
                  </a:cxn>
                  <a:cxn ang="0">
                    <a:pos x="84" y="1277"/>
                  </a:cxn>
                  <a:cxn ang="0">
                    <a:pos x="42" y="1559"/>
                  </a:cxn>
                  <a:cxn ang="0">
                    <a:pos x="12" y="1852"/>
                  </a:cxn>
                  <a:cxn ang="0">
                    <a:pos x="0" y="2146"/>
                  </a:cxn>
                  <a:cxn ang="0">
                    <a:pos x="6" y="2434"/>
                  </a:cxn>
                  <a:cxn ang="0">
                    <a:pos x="30" y="2715"/>
                  </a:cxn>
                  <a:cxn ang="0">
                    <a:pos x="66" y="2997"/>
                  </a:cxn>
                  <a:cxn ang="0">
                    <a:pos x="120" y="3273"/>
                  </a:cxn>
                  <a:cxn ang="0">
                    <a:pos x="191" y="3549"/>
                  </a:cxn>
                  <a:cxn ang="0">
                    <a:pos x="275" y="3812"/>
                  </a:cxn>
                  <a:cxn ang="0">
                    <a:pos x="371" y="4070"/>
                  </a:cxn>
                  <a:cxn ang="0">
                    <a:pos x="484" y="4316"/>
                  </a:cxn>
                  <a:cxn ang="0">
                    <a:pos x="496" y="4316"/>
                  </a:cxn>
                  <a:cxn ang="0">
                    <a:pos x="383" y="4070"/>
                  </a:cxn>
                  <a:cxn ang="0">
                    <a:pos x="287" y="3812"/>
                  </a:cxn>
                  <a:cxn ang="0">
                    <a:pos x="203" y="3549"/>
                  </a:cxn>
                  <a:cxn ang="0">
                    <a:pos x="132" y="3273"/>
                  </a:cxn>
                  <a:cxn ang="0">
                    <a:pos x="78" y="2997"/>
                  </a:cxn>
                  <a:cxn ang="0">
                    <a:pos x="42" y="2715"/>
                  </a:cxn>
                  <a:cxn ang="0">
                    <a:pos x="18" y="2434"/>
                  </a:cxn>
                  <a:cxn ang="0">
                    <a:pos x="12" y="2146"/>
                  </a:cxn>
                  <a:cxn ang="0">
                    <a:pos x="12" y="2146"/>
                  </a:cxn>
                </a:cxnLst>
                <a:rect l="0" t="0" r="r" b="b"/>
                <a:pathLst>
                  <a:path w="574" h="4316">
                    <a:moveTo>
                      <a:pt x="12" y="2146"/>
                    </a:moveTo>
                    <a:lnTo>
                      <a:pt x="24" y="1846"/>
                    </a:lnTo>
                    <a:lnTo>
                      <a:pt x="54" y="1559"/>
                    </a:lnTo>
                    <a:lnTo>
                      <a:pt x="96" y="1277"/>
                    </a:lnTo>
                    <a:lnTo>
                      <a:pt x="162" y="1001"/>
                    </a:lnTo>
                    <a:lnTo>
                      <a:pt x="239" y="731"/>
                    </a:lnTo>
                    <a:lnTo>
                      <a:pt x="335" y="480"/>
                    </a:lnTo>
                    <a:lnTo>
                      <a:pt x="449" y="234"/>
                    </a:lnTo>
                    <a:lnTo>
                      <a:pt x="574" y="0"/>
                    </a:lnTo>
                    <a:lnTo>
                      <a:pt x="562" y="0"/>
                    </a:lnTo>
                    <a:lnTo>
                      <a:pt x="437" y="234"/>
                    </a:lnTo>
                    <a:lnTo>
                      <a:pt x="323" y="480"/>
                    </a:lnTo>
                    <a:lnTo>
                      <a:pt x="227" y="737"/>
                    </a:lnTo>
                    <a:lnTo>
                      <a:pt x="150" y="1001"/>
                    </a:lnTo>
                    <a:lnTo>
                      <a:pt x="84" y="1277"/>
                    </a:lnTo>
                    <a:lnTo>
                      <a:pt x="42" y="1559"/>
                    </a:lnTo>
                    <a:lnTo>
                      <a:pt x="12" y="1852"/>
                    </a:lnTo>
                    <a:lnTo>
                      <a:pt x="0" y="2146"/>
                    </a:lnTo>
                    <a:lnTo>
                      <a:pt x="6" y="2434"/>
                    </a:lnTo>
                    <a:lnTo>
                      <a:pt x="30" y="2715"/>
                    </a:lnTo>
                    <a:lnTo>
                      <a:pt x="66" y="2997"/>
                    </a:lnTo>
                    <a:lnTo>
                      <a:pt x="120" y="3273"/>
                    </a:lnTo>
                    <a:lnTo>
                      <a:pt x="191" y="3549"/>
                    </a:lnTo>
                    <a:lnTo>
                      <a:pt x="275" y="3812"/>
                    </a:lnTo>
                    <a:lnTo>
                      <a:pt x="371" y="4070"/>
                    </a:lnTo>
                    <a:lnTo>
                      <a:pt x="484" y="4316"/>
                    </a:lnTo>
                    <a:lnTo>
                      <a:pt x="496" y="4316"/>
                    </a:lnTo>
                    <a:lnTo>
                      <a:pt x="383" y="4070"/>
                    </a:lnTo>
                    <a:lnTo>
                      <a:pt x="287" y="3812"/>
                    </a:lnTo>
                    <a:lnTo>
                      <a:pt x="203" y="3549"/>
                    </a:lnTo>
                    <a:lnTo>
                      <a:pt x="132" y="3273"/>
                    </a:lnTo>
                    <a:lnTo>
                      <a:pt x="78" y="2997"/>
                    </a:lnTo>
                    <a:lnTo>
                      <a:pt x="42" y="2715"/>
                    </a:lnTo>
                    <a:lnTo>
                      <a:pt x="18" y="2434"/>
                    </a:lnTo>
                    <a:lnTo>
                      <a:pt x="12" y="2146"/>
                    </a:lnTo>
                    <a:lnTo>
                      <a:pt x="12" y="214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06" name="Freeform 18"/>
              <p:cNvSpPr>
                <a:spLocks/>
              </p:cNvSpPr>
              <p:nvPr userDrawn="1"/>
            </p:nvSpPr>
            <p:spPr bwMode="hidden">
              <a:xfrm>
                <a:off x="702" y="0"/>
                <a:ext cx="737" cy="4316"/>
              </a:xfrm>
              <a:custGeom>
                <a:avLst/>
                <a:gdLst/>
                <a:ahLst/>
                <a:cxnLst>
                  <a:cxn ang="0">
                    <a:pos x="12" y="2098"/>
                  </a:cxn>
                  <a:cxn ang="0">
                    <a:pos x="29" y="1798"/>
                  </a:cxn>
                  <a:cxn ang="0">
                    <a:pos x="71" y="1505"/>
                  </a:cxn>
                  <a:cxn ang="0">
                    <a:pos x="131" y="1223"/>
                  </a:cxn>
                  <a:cxn ang="0">
                    <a:pos x="215" y="941"/>
                  </a:cxn>
                  <a:cxn ang="0">
                    <a:pos x="316" y="689"/>
                  </a:cxn>
                  <a:cxn ang="0">
                    <a:pos x="442" y="444"/>
                  </a:cxn>
                  <a:cxn ang="0">
                    <a:pos x="580" y="216"/>
                  </a:cxn>
                  <a:cxn ang="0">
                    <a:pos x="735" y="0"/>
                  </a:cxn>
                  <a:cxn ang="0">
                    <a:pos x="723" y="0"/>
                  </a:cxn>
                  <a:cxn ang="0">
                    <a:pos x="568" y="210"/>
                  </a:cxn>
                  <a:cxn ang="0">
                    <a:pos x="430" y="438"/>
                  </a:cxn>
                  <a:cxn ang="0">
                    <a:pos x="311" y="683"/>
                  </a:cxn>
                  <a:cxn ang="0">
                    <a:pos x="209" y="941"/>
                  </a:cxn>
                  <a:cxn ang="0">
                    <a:pos x="125" y="1217"/>
                  </a:cxn>
                  <a:cxn ang="0">
                    <a:pos x="59" y="1505"/>
                  </a:cxn>
                  <a:cxn ang="0">
                    <a:pos x="18" y="1798"/>
                  </a:cxn>
                  <a:cxn ang="0">
                    <a:pos x="0" y="2098"/>
                  </a:cxn>
                  <a:cxn ang="0">
                    <a:pos x="6" y="2404"/>
                  </a:cxn>
                  <a:cxn ang="0">
                    <a:pos x="29" y="2709"/>
                  </a:cxn>
                  <a:cxn ang="0">
                    <a:pos x="77" y="3015"/>
                  </a:cxn>
                  <a:cxn ang="0">
                    <a:pos x="149" y="3315"/>
                  </a:cxn>
                  <a:cxn ang="0">
                    <a:pos x="227" y="3573"/>
                  </a:cxn>
                  <a:cxn ang="0">
                    <a:pos x="316" y="3824"/>
                  </a:cxn>
                  <a:cxn ang="0">
                    <a:pos x="424" y="4076"/>
                  </a:cxn>
                  <a:cxn ang="0">
                    <a:pos x="544" y="4316"/>
                  </a:cxn>
                  <a:cxn ang="0">
                    <a:pos x="556" y="4316"/>
                  </a:cxn>
                  <a:cxn ang="0">
                    <a:pos x="436" y="4076"/>
                  </a:cxn>
                  <a:cxn ang="0">
                    <a:pos x="328" y="3824"/>
                  </a:cxn>
                  <a:cxn ang="0">
                    <a:pos x="239" y="3573"/>
                  </a:cxn>
                  <a:cxn ang="0">
                    <a:pos x="161" y="3315"/>
                  </a:cxn>
                  <a:cxn ang="0">
                    <a:pos x="89" y="3015"/>
                  </a:cxn>
                  <a:cxn ang="0">
                    <a:pos x="41" y="2709"/>
                  </a:cxn>
                  <a:cxn ang="0">
                    <a:pos x="18" y="2404"/>
                  </a:cxn>
                  <a:cxn ang="0">
                    <a:pos x="12" y="2098"/>
                  </a:cxn>
                  <a:cxn ang="0">
                    <a:pos x="12" y="2098"/>
                  </a:cxn>
                </a:cxnLst>
                <a:rect l="0" t="0" r="r" b="b"/>
                <a:pathLst>
                  <a:path w="735" h="4316">
                    <a:moveTo>
                      <a:pt x="12" y="2098"/>
                    </a:moveTo>
                    <a:lnTo>
                      <a:pt x="29" y="1798"/>
                    </a:lnTo>
                    <a:lnTo>
                      <a:pt x="71" y="1505"/>
                    </a:lnTo>
                    <a:lnTo>
                      <a:pt x="131" y="1223"/>
                    </a:lnTo>
                    <a:lnTo>
                      <a:pt x="215" y="941"/>
                    </a:lnTo>
                    <a:lnTo>
                      <a:pt x="316" y="689"/>
                    </a:lnTo>
                    <a:lnTo>
                      <a:pt x="442" y="444"/>
                    </a:lnTo>
                    <a:lnTo>
                      <a:pt x="580" y="216"/>
                    </a:lnTo>
                    <a:lnTo>
                      <a:pt x="735" y="0"/>
                    </a:lnTo>
                    <a:lnTo>
                      <a:pt x="723" y="0"/>
                    </a:lnTo>
                    <a:lnTo>
                      <a:pt x="568" y="210"/>
                    </a:lnTo>
                    <a:lnTo>
                      <a:pt x="430" y="438"/>
                    </a:lnTo>
                    <a:lnTo>
                      <a:pt x="311" y="683"/>
                    </a:lnTo>
                    <a:lnTo>
                      <a:pt x="209" y="941"/>
                    </a:lnTo>
                    <a:lnTo>
                      <a:pt x="125" y="1217"/>
                    </a:lnTo>
                    <a:lnTo>
                      <a:pt x="59" y="1505"/>
                    </a:lnTo>
                    <a:lnTo>
                      <a:pt x="18" y="1798"/>
                    </a:lnTo>
                    <a:lnTo>
                      <a:pt x="0" y="2098"/>
                    </a:lnTo>
                    <a:lnTo>
                      <a:pt x="6" y="2404"/>
                    </a:lnTo>
                    <a:lnTo>
                      <a:pt x="29" y="2709"/>
                    </a:lnTo>
                    <a:lnTo>
                      <a:pt x="77" y="3015"/>
                    </a:lnTo>
                    <a:lnTo>
                      <a:pt x="149" y="3315"/>
                    </a:lnTo>
                    <a:lnTo>
                      <a:pt x="227" y="3573"/>
                    </a:lnTo>
                    <a:lnTo>
                      <a:pt x="316" y="3824"/>
                    </a:lnTo>
                    <a:lnTo>
                      <a:pt x="424" y="4076"/>
                    </a:lnTo>
                    <a:lnTo>
                      <a:pt x="544" y="4316"/>
                    </a:lnTo>
                    <a:lnTo>
                      <a:pt x="556" y="4316"/>
                    </a:lnTo>
                    <a:lnTo>
                      <a:pt x="436" y="4076"/>
                    </a:lnTo>
                    <a:lnTo>
                      <a:pt x="328" y="3824"/>
                    </a:lnTo>
                    <a:lnTo>
                      <a:pt x="239" y="3573"/>
                    </a:lnTo>
                    <a:lnTo>
                      <a:pt x="161" y="3315"/>
                    </a:lnTo>
                    <a:lnTo>
                      <a:pt x="89" y="3015"/>
                    </a:lnTo>
                    <a:lnTo>
                      <a:pt x="41" y="2709"/>
                    </a:lnTo>
                    <a:lnTo>
                      <a:pt x="18" y="2404"/>
                    </a:lnTo>
                    <a:lnTo>
                      <a:pt x="12" y="2098"/>
                    </a:lnTo>
                    <a:lnTo>
                      <a:pt x="12" y="209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07" name="Freeform 19"/>
              <p:cNvSpPr>
                <a:spLocks/>
              </p:cNvSpPr>
              <p:nvPr userDrawn="1"/>
            </p:nvSpPr>
            <p:spPr bwMode="hidden">
              <a:xfrm>
                <a:off x="288" y="0"/>
                <a:ext cx="840" cy="4316"/>
              </a:xfrm>
              <a:custGeom>
                <a:avLst/>
                <a:gdLst/>
                <a:ahLst/>
                <a:cxnLst>
                  <a:cxn ang="0">
                    <a:pos x="18" y="1948"/>
                  </a:cxn>
                  <a:cxn ang="0">
                    <a:pos x="48" y="1708"/>
                  </a:cxn>
                  <a:cxn ang="0">
                    <a:pos x="96" y="1475"/>
                  </a:cxn>
                  <a:cxn ang="0">
                    <a:pos x="161" y="1235"/>
                  </a:cxn>
                  <a:cxn ang="0">
                    <a:pos x="251" y="995"/>
                  </a:cxn>
                  <a:cxn ang="0">
                    <a:pos x="365" y="755"/>
                  </a:cxn>
                  <a:cxn ang="0">
                    <a:pos x="496" y="510"/>
                  </a:cxn>
                  <a:cxn ang="0">
                    <a:pos x="658" y="258"/>
                  </a:cxn>
                  <a:cxn ang="0">
                    <a:pos x="741" y="132"/>
                  </a:cxn>
                  <a:cxn ang="0">
                    <a:pos x="837" y="0"/>
                  </a:cxn>
                  <a:cxn ang="0">
                    <a:pos x="825" y="0"/>
                  </a:cxn>
                  <a:cxn ang="0">
                    <a:pos x="729" y="132"/>
                  </a:cxn>
                  <a:cxn ang="0">
                    <a:pos x="640" y="258"/>
                  </a:cxn>
                  <a:cxn ang="0">
                    <a:pos x="562" y="384"/>
                  </a:cxn>
                  <a:cxn ang="0">
                    <a:pos x="484" y="510"/>
                  </a:cxn>
                  <a:cxn ang="0">
                    <a:pos x="353" y="755"/>
                  </a:cxn>
                  <a:cxn ang="0">
                    <a:pos x="239" y="995"/>
                  </a:cxn>
                  <a:cxn ang="0">
                    <a:pos x="150" y="1235"/>
                  </a:cxn>
                  <a:cxn ang="0">
                    <a:pos x="84" y="1469"/>
                  </a:cxn>
                  <a:cxn ang="0">
                    <a:pos x="36" y="1702"/>
                  </a:cxn>
                  <a:cxn ang="0">
                    <a:pos x="6" y="1942"/>
                  </a:cxn>
                  <a:cxn ang="0">
                    <a:pos x="0" y="2200"/>
                  </a:cxn>
                  <a:cxn ang="0">
                    <a:pos x="12" y="2470"/>
                  </a:cxn>
                  <a:cxn ang="0">
                    <a:pos x="48" y="2739"/>
                  </a:cxn>
                  <a:cxn ang="0">
                    <a:pos x="114" y="3027"/>
                  </a:cxn>
                  <a:cxn ang="0">
                    <a:pos x="150" y="3171"/>
                  </a:cxn>
                  <a:cxn ang="0">
                    <a:pos x="197" y="3321"/>
                  </a:cxn>
                  <a:cxn ang="0">
                    <a:pos x="245" y="3477"/>
                  </a:cxn>
                  <a:cxn ang="0">
                    <a:pos x="305" y="3639"/>
                  </a:cxn>
                  <a:cxn ang="0">
                    <a:pos x="365" y="3800"/>
                  </a:cxn>
                  <a:cxn ang="0">
                    <a:pos x="437" y="3968"/>
                  </a:cxn>
                  <a:cxn ang="0">
                    <a:pos x="508" y="4136"/>
                  </a:cxn>
                  <a:cxn ang="0">
                    <a:pos x="592" y="4316"/>
                  </a:cxn>
                  <a:cxn ang="0">
                    <a:pos x="604" y="4316"/>
                  </a:cxn>
                  <a:cxn ang="0">
                    <a:pos x="520" y="4136"/>
                  </a:cxn>
                  <a:cxn ang="0">
                    <a:pos x="448" y="3968"/>
                  </a:cxn>
                  <a:cxn ang="0">
                    <a:pos x="377" y="3800"/>
                  </a:cxn>
                  <a:cxn ang="0">
                    <a:pos x="317" y="3639"/>
                  </a:cxn>
                  <a:cxn ang="0">
                    <a:pos x="257" y="3477"/>
                  </a:cxn>
                  <a:cxn ang="0">
                    <a:pos x="209" y="3327"/>
                  </a:cxn>
                  <a:cxn ang="0">
                    <a:pos x="161" y="3171"/>
                  </a:cxn>
                  <a:cxn ang="0">
                    <a:pos x="126" y="3027"/>
                  </a:cxn>
                  <a:cxn ang="0">
                    <a:pos x="60" y="2739"/>
                  </a:cxn>
                  <a:cxn ang="0">
                    <a:pos x="24" y="2470"/>
                  </a:cxn>
                  <a:cxn ang="0">
                    <a:pos x="12" y="2206"/>
                  </a:cxn>
                  <a:cxn ang="0">
                    <a:pos x="18" y="1948"/>
                  </a:cxn>
                  <a:cxn ang="0">
                    <a:pos x="18" y="1948"/>
                  </a:cxn>
                </a:cxnLst>
                <a:rect l="0" t="0" r="r" b="b"/>
                <a:pathLst>
                  <a:path w="837" h="4316">
                    <a:moveTo>
                      <a:pt x="18" y="1948"/>
                    </a:moveTo>
                    <a:lnTo>
                      <a:pt x="48" y="1708"/>
                    </a:lnTo>
                    <a:lnTo>
                      <a:pt x="96" y="1475"/>
                    </a:lnTo>
                    <a:lnTo>
                      <a:pt x="161" y="1235"/>
                    </a:lnTo>
                    <a:lnTo>
                      <a:pt x="251" y="995"/>
                    </a:lnTo>
                    <a:lnTo>
                      <a:pt x="365" y="755"/>
                    </a:lnTo>
                    <a:lnTo>
                      <a:pt x="496" y="510"/>
                    </a:lnTo>
                    <a:lnTo>
                      <a:pt x="658" y="258"/>
                    </a:lnTo>
                    <a:lnTo>
                      <a:pt x="741" y="132"/>
                    </a:lnTo>
                    <a:lnTo>
                      <a:pt x="837" y="0"/>
                    </a:lnTo>
                    <a:lnTo>
                      <a:pt x="825" y="0"/>
                    </a:lnTo>
                    <a:lnTo>
                      <a:pt x="729" y="132"/>
                    </a:lnTo>
                    <a:lnTo>
                      <a:pt x="640" y="258"/>
                    </a:lnTo>
                    <a:lnTo>
                      <a:pt x="562" y="384"/>
                    </a:lnTo>
                    <a:lnTo>
                      <a:pt x="484" y="510"/>
                    </a:lnTo>
                    <a:lnTo>
                      <a:pt x="353" y="755"/>
                    </a:lnTo>
                    <a:lnTo>
                      <a:pt x="239" y="995"/>
                    </a:lnTo>
                    <a:lnTo>
                      <a:pt x="150" y="1235"/>
                    </a:lnTo>
                    <a:lnTo>
                      <a:pt x="84" y="1469"/>
                    </a:lnTo>
                    <a:lnTo>
                      <a:pt x="36" y="1702"/>
                    </a:lnTo>
                    <a:lnTo>
                      <a:pt x="6" y="1942"/>
                    </a:lnTo>
                    <a:lnTo>
                      <a:pt x="0" y="2200"/>
                    </a:lnTo>
                    <a:lnTo>
                      <a:pt x="12" y="2470"/>
                    </a:lnTo>
                    <a:lnTo>
                      <a:pt x="48" y="2739"/>
                    </a:lnTo>
                    <a:lnTo>
                      <a:pt x="114" y="3027"/>
                    </a:lnTo>
                    <a:lnTo>
                      <a:pt x="150" y="3171"/>
                    </a:lnTo>
                    <a:lnTo>
                      <a:pt x="197" y="3321"/>
                    </a:lnTo>
                    <a:lnTo>
                      <a:pt x="245" y="3477"/>
                    </a:lnTo>
                    <a:lnTo>
                      <a:pt x="305" y="3639"/>
                    </a:lnTo>
                    <a:lnTo>
                      <a:pt x="365" y="3800"/>
                    </a:lnTo>
                    <a:lnTo>
                      <a:pt x="437" y="3968"/>
                    </a:lnTo>
                    <a:lnTo>
                      <a:pt x="508" y="4136"/>
                    </a:lnTo>
                    <a:lnTo>
                      <a:pt x="592" y="4316"/>
                    </a:lnTo>
                    <a:lnTo>
                      <a:pt x="604" y="4316"/>
                    </a:lnTo>
                    <a:lnTo>
                      <a:pt x="520" y="4136"/>
                    </a:lnTo>
                    <a:lnTo>
                      <a:pt x="448" y="3968"/>
                    </a:lnTo>
                    <a:lnTo>
                      <a:pt x="377" y="3800"/>
                    </a:lnTo>
                    <a:lnTo>
                      <a:pt x="317" y="3639"/>
                    </a:lnTo>
                    <a:lnTo>
                      <a:pt x="257" y="3477"/>
                    </a:lnTo>
                    <a:lnTo>
                      <a:pt x="209" y="3327"/>
                    </a:lnTo>
                    <a:lnTo>
                      <a:pt x="161" y="3171"/>
                    </a:lnTo>
                    <a:lnTo>
                      <a:pt x="126" y="3027"/>
                    </a:lnTo>
                    <a:lnTo>
                      <a:pt x="60" y="2739"/>
                    </a:lnTo>
                    <a:lnTo>
                      <a:pt x="24" y="2470"/>
                    </a:lnTo>
                    <a:lnTo>
                      <a:pt x="12" y="2206"/>
                    </a:lnTo>
                    <a:lnTo>
                      <a:pt x="18" y="1948"/>
                    </a:lnTo>
                    <a:lnTo>
                      <a:pt x="18" y="194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7908" name="Freeform 20"/>
            <p:cNvSpPr>
              <a:spLocks/>
            </p:cNvSpPr>
            <p:nvPr/>
          </p:nvSpPr>
          <p:spPr bwMode="hidden">
            <a:xfrm>
              <a:off x="6" y="2901"/>
              <a:ext cx="606" cy="1415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42" y="228"/>
                </a:cxn>
                <a:cxn ang="0">
                  <a:pos x="96" y="402"/>
                </a:cxn>
                <a:cxn ang="0">
                  <a:pos x="161" y="576"/>
                </a:cxn>
                <a:cxn ang="0">
                  <a:pos x="227" y="744"/>
                </a:cxn>
                <a:cxn ang="0">
                  <a:pos x="305" y="917"/>
                </a:cxn>
                <a:cxn ang="0">
                  <a:pos x="389" y="1085"/>
                </a:cxn>
                <a:cxn ang="0">
                  <a:pos x="484" y="1253"/>
                </a:cxn>
                <a:cxn ang="0">
                  <a:pos x="586" y="1415"/>
                </a:cxn>
                <a:cxn ang="0">
                  <a:pos x="604" y="1415"/>
                </a:cxn>
                <a:cxn ang="0">
                  <a:pos x="496" y="1247"/>
                </a:cxn>
                <a:cxn ang="0">
                  <a:pos x="401" y="1073"/>
                </a:cxn>
                <a:cxn ang="0">
                  <a:pos x="311" y="899"/>
                </a:cxn>
                <a:cxn ang="0">
                  <a:pos x="233" y="720"/>
                </a:cxn>
                <a:cxn ang="0">
                  <a:pos x="161" y="546"/>
                </a:cxn>
                <a:cxn ang="0">
                  <a:pos x="102" y="366"/>
                </a:cxn>
                <a:cxn ang="0">
                  <a:pos x="48" y="180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0" y="54"/>
                </a:cxn>
              </a:cxnLst>
              <a:rect l="0" t="0" r="r" b="b"/>
              <a:pathLst>
                <a:path w="604" h="1415">
                  <a:moveTo>
                    <a:pt x="0" y="54"/>
                  </a:moveTo>
                  <a:lnTo>
                    <a:pt x="42" y="228"/>
                  </a:lnTo>
                  <a:lnTo>
                    <a:pt x="96" y="402"/>
                  </a:lnTo>
                  <a:lnTo>
                    <a:pt x="161" y="576"/>
                  </a:lnTo>
                  <a:lnTo>
                    <a:pt x="227" y="744"/>
                  </a:lnTo>
                  <a:lnTo>
                    <a:pt x="305" y="917"/>
                  </a:lnTo>
                  <a:lnTo>
                    <a:pt x="389" y="1085"/>
                  </a:lnTo>
                  <a:lnTo>
                    <a:pt x="484" y="1253"/>
                  </a:lnTo>
                  <a:lnTo>
                    <a:pt x="586" y="1415"/>
                  </a:lnTo>
                  <a:lnTo>
                    <a:pt x="604" y="1415"/>
                  </a:lnTo>
                  <a:lnTo>
                    <a:pt x="496" y="1247"/>
                  </a:lnTo>
                  <a:lnTo>
                    <a:pt x="401" y="1073"/>
                  </a:lnTo>
                  <a:lnTo>
                    <a:pt x="311" y="899"/>
                  </a:lnTo>
                  <a:lnTo>
                    <a:pt x="233" y="720"/>
                  </a:lnTo>
                  <a:lnTo>
                    <a:pt x="161" y="546"/>
                  </a:lnTo>
                  <a:lnTo>
                    <a:pt x="102" y="366"/>
                  </a:lnTo>
                  <a:lnTo>
                    <a:pt x="48" y="180"/>
                  </a:lnTo>
                  <a:lnTo>
                    <a:pt x="0" y="0"/>
                  </a:lnTo>
                  <a:lnTo>
                    <a:pt x="0" y="54"/>
                  </a:lnTo>
                  <a:lnTo>
                    <a:pt x="0" y="54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909" name="Freeform 21"/>
            <p:cNvSpPr>
              <a:spLocks/>
            </p:cNvSpPr>
            <p:nvPr/>
          </p:nvSpPr>
          <p:spPr bwMode="hidden">
            <a:xfrm>
              <a:off x="6" y="3890"/>
              <a:ext cx="228" cy="426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108" y="240"/>
                </a:cxn>
                <a:cxn ang="0">
                  <a:pos x="215" y="426"/>
                </a:cxn>
                <a:cxn ang="0">
                  <a:pos x="227" y="426"/>
                </a:cxn>
                <a:cxn ang="0">
                  <a:pos x="167" y="330"/>
                </a:cxn>
                <a:cxn ang="0">
                  <a:pos x="114" y="222"/>
                </a:cxn>
                <a:cxn ang="0">
                  <a:pos x="0" y="0"/>
                </a:cxn>
                <a:cxn ang="0">
                  <a:pos x="0" y="30"/>
                </a:cxn>
                <a:cxn ang="0">
                  <a:pos x="0" y="30"/>
                </a:cxn>
              </a:cxnLst>
              <a:rect l="0" t="0" r="r" b="b"/>
              <a:pathLst>
                <a:path w="227" h="426">
                  <a:moveTo>
                    <a:pt x="0" y="30"/>
                  </a:moveTo>
                  <a:lnTo>
                    <a:pt x="108" y="240"/>
                  </a:lnTo>
                  <a:lnTo>
                    <a:pt x="215" y="426"/>
                  </a:lnTo>
                  <a:lnTo>
                    <a:pt x="227" y="426"/>
                  </a:lnTo>
                  <a:lnTo>
                    <a:pt x="167" y="330"/>
                  </a:lnTo>
                  <a:lnTo>
                    <a:pt x="114" y="222"/>
                  </a:lnTo>
                  <a:lnTo>
                    <a:pt x="0" y="0"/>
                  </a:lnTo>
                  <a:lnTo>
                    <a:pt x="0" y="30"/>
                  </a:lnTo>
                  <a:lnTo>
                    <a:pt x="0" y="3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910" name="Freeform 22"/>
            <p:cNvSpPr>
              <a:spLocks/>
            </p:cNvSpPr>
            <p:nvPr/>
          </p:nvSpPr>
          <p:spPr bwMode="hidden">
            <a:xfrm>
              <a:off x="4776" y="0"/>
              <a:ext cx="984" cy="1786"/>
            </a:xfrm>
            <a:custGeom>
              <a:avLst/>
              <a:gdLst/>
              <a:ahLst/>
              <a:cxnLst>
                <a:cxn ang="0">
                  <a:pos x="981" y="1786"/>
                </a:cxn>
                <a:cxn ang="0">
                  <a:pos x="981" y="1720"/>
                </a:cxn>
                <a:cxn ang="0">
                  <a:pos x="969" y="1666"/>
                </a:cxn>
                <a:cxn ang="0">
                  <a:pos x="957" y="1613"/>
                </a:cxn>
                <a:cxn ang="0">
                  <a:pos x="921" y="1487"/>
                </a:cxn>
                <a:cxn ang="0">
                  <a:pos x="885" y="1361"/>
                </a:cxn>
                <a:cxn ang="0">
                  <a:pos x="796" y="1121"/>
                </a:cxn>
                <a:cxn ang="0">
                  <a:pos x="682" y="899"/>
                </a:cxn>
                <a:cxn ang="0">
                  <a:pos x="562" y="689"/>
                </a:cxn>
                <a:cxn ang="0">
                  <a:pos x="431" y="498"/>
                </a:cxn>
                <a:cxn ang="0">
                  <a:pos x="293" y="318"/>
                </a:cxn>
                <a:cxn ang="0">
                  <a:pos x="150" y="15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138" y="150"/>
                </a:cxn>
                <a:cxn ang="0">
                  <a:pos x="275" y="318"/>
                </a:cxn>
                <a:cxn ang="0">
                  <a:pos x="413" y="498"/>
                </a:cxn>
                <a:cxn ang="0">
                  <a:pos x="545" y="689"/>
                </a:cxn>
                <a:cxn ang="0">
                  <a:pos x="670" y="899"/>
                </a:cxn>
                <a:cxn ang="0">
                  <a:pos x="778" y="1121"/>
                </a:cxn>
                <a:cxn ang="0">
                  <a:pos x="873" y="1361"/>
                </a:cxn>
                <a:cxn ang="0">
                  <a:pos x="909" y="1487"/>
                </a:cxn>
                <a:cxn ang="0">
                  <a:pos x="945" y="1619"/>
                </a:cxn>
                <a:cxn ang="0">
                  <a:pos x="963" y="1702"/>
                </a:cxn>
                <a:cxn ang="0">
                  <a:pos x="981" y="1786"/>
                </a:cxn>
                <a:cxn ang="0">
                  <a:pos x="981" y="1786"/>
                </a:cxn>
              </a:cxnLst>
              <a:rect l="0" t="0" r="r" b="b"/>
              <a:pathLst>
                <a:path w="981" h="1786">
                  <a:moveTo>
                    <a:pt x="981" y="1786"/>
                  </a:moveTo>
                  <a:lnTo>
                    <a:pt x="981" y="1720"/>
                  </a:lnTo>
                  <a:lnTo>
                    <a:pt x="969" y="1666"/>
                  </a:lnTo>
                  <a:lnTo>
                    <a:pt x="957" y="1613"/>
                  </a:lnTo>
                  <a:lnTo>
                    <a:pt x="921" y="1487"/>
                  </a:lnTo>
                  <a:lnTo>
                    <a:pt x="885" y="1361"/>
                  </a:lnTo>
                  <a:lnTo>
                    <a:pt x="796" y="1121"/>
                  </a:lnTo>
                  <a:lnTo>
                    <a:pt x="682" y="899"/>
                  </a:lnTo>
                  <a:lnTo>
                    <a:pt x="562" y="689"/>
                  </a:lnTo>
                  <a:lnTo>
                    <a:pt x="431" y="498"/>
                  </a:lnTo>
                  <a:lnTo>
                    <a:pt x="293" y="318"/>
                  </a:lnTo>
                  <a:lnTo>
                    <a:pt x="150" y="15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38" y="150"/>
                  </a:lnTo>
                  <a:lnTo>
                    <a:pt x="275" y="318"/>
                  </a:lnTo>
                  <a:lnTo>
                    <a:pt x="413" y="498"/>
                  </a:lnTo>
                  <a:lnTo>
                    <a:pt x="545" y="689"/>
                  </a:lnTo>
                  <a:lnTo>
                    <a:pt x="670" y="899"/>
                  </a:lnTo>
                  <a:lnTo>
                    <a:pt x="778" y="1121"/>
                  </a:lnTo>
                  <a:lnTo>
                    <a:pt x="873" y="1361"/>
                  </a:lnTo>
                  <a:lnTo>
                    <a:pt x="909" y="1487"/>
                  </a:lnTo>
                  <a:lnTo>
                    <a:pt x="945" y="1619"/>
                  </a:lnTo>
                  <a:lnTo>
                    <a:pt x="963" y="1702"/>
                  </a:lnTo>
                  <a:lnTo>
                    <a:pt x="981" y="1786"/>
                  </a:lnTo>
                  <a:lnTo>
                    <a:pt x="981" y="178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911" name="Freeform 23"/>
            <p:cNvSpPr>
              <a:spLocks/>
            </p:cNvSpPr>
            <p:nvPr/>
          </p:nvSpPr>
          <p:spPr bwMode="hidden">
            <a:xfrm>
              <a:off x="5041" y="0"/>
              <a:ext cx="719" cy="845"/>
            </a:xfrm>
            <a:custGeom>
              <a:avLst/>
              <a:gdLst/>
              <a:ahLst/>
              <a:cxnLst>
                <a:cxn ang="0">
                  <a:pos x="717" y="845"/>
                </a:cxn>
                <a:cxn ang="0">
                  <a:pos x="717" y="821"/>
                </a:cxn>
                <a:cxn ang="0">
                  <a:pos x="574" y="605"/>
                </a:cxn>
                <a:cxn ang="0">
                  <a:pos x="406" y="396"/>
                </a:cxn>
                <a:cxn ang="0">
                  <a:pos x="221" y="192"/>
                </a:cxn>
                <a:cxn ang="0">
                  <a:pos x="17" y="0"/>
                </a:cxn>
                <a:cxn ang="0">
                  <a:pos x="0" y="0"/>
                </a:cxn>
                <a:cxn ang="0">
                  <a:pos x="209" y="198"/>
                </a:cxn>
                <a:cxn ang="0">
                  <a:pos x="400" y="408"/>
                </a:cxn>
                <a:cxn ang="0">
                  <a:pos x="568" y="623"/>
                </a:cxn>
                <a:cxn ang="0">
                  <a:pos x="717" y="845"/>
                </a:cxn>
                <a:cxn ang="0">
                  <a:pos x="717" y="845"/>
                </a:cxn>
              </a:cxnLst>
              <a:rect l="0" t="0" r="r" b="b"/>
              <a:pathLst>
                <a:path w="717" h="845">
                  <a:moveTo>
                    <a:pt x="717" y="845"/>
                  </a:moveTo>
                  <a:lnTo>
                    <a:pt x="717" y="821"/>
                  </a:lnTo>
                  <a:lnTo>
                    <a:pt x="574" y="605"/>
                  </a:lnTo>
                  <a:lnTo>
                    <a:pt x="406" y="396"/>
                  </a:lnTo>
                  <a:lnTo>
                    <a:pt x="221" y="192"/>
                  </a:lnTo>
                  <a:lnTo>
                    <a:pt x="17" y="0"/>
                  </a:lnTo>
                  <a:lnTo>
                    <a:pt x="0" y="0"/>
                  </a:lnTo>
                  <a:lnTo>
                    <a:pt x="209" y="198"/>
                  </a:lnTo>
                  <a:lnTo>
                    <a:pt x="400" y="408"/>
                  </a:lnTo>
                  <a:lnTo>
                    <a:pt x="568" y="623"/>
                  </a:lnTo>
                  <a:lnTo>
                    <a:pt x="717" y="845"/>
                  </a:lnTo>
                  <a:lnTo>
                    <a:pt x="717" y="84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912" name="Freeform 24"/>
            <p:cNvSpPr>
              <a:spLocks/>
            </p:cNvSpPr>
            <p:nvPr/>
          </p:nvSpPr>
          <p:spPr bwMode="hidden">
            <a:xfrm>
              <a:off x="5352" y="0"/>
              <a:ext cx="408" cy="414"/>
            </a:xfrm>
            <a:custGeom>
              <a:avLst/>
              <a:gdLst/>
              <a:ahLst/>
              <a:cxnLst>
                <a:cxn ang="0">
                  <a:pos x="407" y="414"/>
                </a:cxn>
                <a:cxn ang="0">
                  <a:pos x="407" y="396"/>
                </a:cxn>
                <a:cxn ang="0">
                  <a:pos x="222" y="192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108" y="102"/>
                </a:cxn>
                <a:cxn ang="0">
                  <a:pos x="216" y="204"/>
                </a:cxn>
                <a:cxn ang="0">
                  <a:pos x="407" y="414"/>
                </a:cxn>
                <a:cxn ang="0">
                  <a:pos x="407" y="414"/>
                </a:cxn>
              </a:cxnLst>
              <a:rect l="0" t="0" r="r" b="b"/>
              <a:pathLst>
                <a:path w="407" h="414">
                  <a:moveTo>
                    <a:pt x="407" y="414"/>
                  </a:moveTo>
                  <a:lnTo>
                    <a:pt x="407" y="396"/>
                  </a:lnTo>
                  <a:lnTo>
                    <a:pt x="222" y="192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08" y="102"/>
                  </a:lnTo>
                  <a:lnTo>
                    <a:pt x="216" y="204"/>
                  </a:lnTo>
                  <a:lnTo>
                    <a:pt x="407" y="414"/>
                  </a:lnTo>
                  <a:lnTo>
                    <a:pt x="407" y="414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913" name="Freeform 25"/>
            <p:cNvSpPr>
              <a:spLocks/>
            </p:cNvSpPr>
            <p:nvPr/>
          </p:nvSpPr>
          <p:spPr bwMode="hidden">
            <a:xfrm>
              <a:off x="6" y="0"/>
              <a:ext cx="858" cy="1409"/>
            </a:xfrm>
            <a:custGeom>
              <a:avLst/>
              <a:gdLst/>
              <a:ahLst/>
              <a:cxnLst>
                <a:cxn ang="0">
                  <a:pos x="0" y="1361"/>
                </a:cxn>
                <a:cxn ang="0">
                  <a:pos x="0" y="1409"/>
                </a:cxn>
                <a:cxn ang="0">
                  <a:pos x="54" y="1211"/>
                </a:cxn>
                <a:cxn ang="0">
                  <a:pos x="126" y="1013"/>
                </a:cxn>
                <a:cxn ang="0">
                  <a:pos x="215" y="827"/>
                </a:cxn>
                <a:cxn ang="0">
                  <a:pos x="311" y="647"/>
                </a:cxn>
                <a:cxn ang="0">
                  <a:pos x="431" y="474"/>
                </a:cxn>
                <a:cxn ang="0">
                  <a:pos x="556" y="312"/>
                </a:cxn>
                <a:cxn ang="0">
                  <a:pos x="700" y="150"/>
                </a:cxn>
                <a:cxn ang="0">
                  <a:pos x="855" y="0"/>
                </a:cxn>
                <a:cxn ang="0">
                  <a:pos x="837" y="0"/>
                </a:cxn>
                <a:cxn ang="0">
                  <a:pos x="688" y="144"/>
                </a:cxn>
                <a:cxn ang="0">
                  <a:pos x="550" y="300"/>
                </a:cxn>
                <a:cxn ang="0">
                  <a:pos x="425" y="462"/>
                </a:cxn>
                <a:cxn ang="0">
                  <a:pos x="311" y="629"/>
                </a:cxn>
                <a:cxn ang="0">
                  <a:pos x="215" y="803"/>
                </a:cxn>
                <a:cxn ang="0">
                  <a:pos x="132" y="983"/>
                </a:cxn>
                <a:cxn ang="0">
                  <a:pos x="60" y="1169"/>
                </a:cxn>
                <a:cxn ang="0">
                  <a:pos x="0" y="1361"/>
                </a:cxn>
                <a:cxn ang="0">
                  <a:pos x="0" y="1361"/>
                </a:cxn>
              </a:cxnLst>
              <a:rect l="0" t="0" r="r" b="b"/>
              <a:pathLst>
                <a:path w="855" h="1409">
                  <a:moveTo>
                    <a:pt x="0" y="1361"/>
                  </a:moveTo>
                  <a:lnTo>
                    <a:pt x="0" y="1409"/>
                  </a:lnTo>
                  <a:lnTo>
                    <a:pt x="54" y="1211"/>
                  </a:lnTo>
                  <a:lnTo>
                    <a:pt x="126" y="1013"/>
                  </a:lnTo>
                  <a:lnTo>
                    <a:pt x="215" y="827"/>
                  </a:lnTo>
                  <a:lnTo>
                    <a:pt x="311" y="647"/>
                  </a:lnTo>
                  <a:lnTo>
                    <a:pt x="431" y="474"/>
                  </a:lnTo>
                  <a:lnTo>
                    <a:pt x="556" y="312"/>
                  </a:lnTo>
                  <a:lnTo>
                    <a:pt x="700" y="150"/>
                  </a:lnTo>
                  <a:lnTo>
                    <a:pt x="855" y="0"/>
                  </a:lnTo>
                  <a:lnTo>
                    <a:pt x="837" y="0"/>
                  </a:lnTo>
                  <a:lnTo>
                    <a:pt x="688" y="144"/>
                  </a:lnTo>
                  <a:lnTo>
                    <a:pt x="550" y="300"/>
                  </a:lnTo>
                  <a:lnTo>
                    <a:pt x="425" y="462"/>
                  </a:lnTo>
                  <a:lnTo>
                    <a:pt x="311" y="629"/>
                  </a:lnTo>
                  <a:lnTo>
                    <a:pt x="215" y="803"/>
                  </a:lnTo>
                  <a:lnTo>
                    <a:pt x="132" y="983"/>
                  </a:lnTo>
                  <a:lnTo>
                    <a:pt x="60" y="1169"/>
                  </a:lnTo>
                  <a:lnTo>
                    <a:pt x="0" y="1361"/>
                  </a:lnTo>
                  <a:lnTo>
                    <a:pt x="0" y="1361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914" name="Freeform 26"/>
            <p:cNvSpPr>
              <a:spLocks/>
            </p:cNvSpPr>
            <p:nvPr/>
          </p:nvSpPr>
          <p:spPr bwMode="hidden">
            <a:xfrm>
              <a:off x="6" y="0"/>
              <a:ext cx="588" cy="599"/>
            </a:xfrm>
            <a:custGeom>
              <a:avLst/>
              <a:gdLst/>
              <a:ahLst/>
              <a:cxnLst>
                <a:cxn ang="0">
                  <a:pos x="586" y="0"/>
                </a:cxn>
                <a:cxn ang="0">
                  <a:pos x="568" y="0"/>
                </a:cxn>
                <a:cxn ang="0">
                  <a:pos x="407" y="132"/>
                </a:cxn>
                <a:cxn ang="0">
                  <a:pos x="257" y="270"/>
                </a:cxn>
                <a:cxn ang="0">
                  <a:pos x="120" y="420"/>
                </a:cxn>
                <a:cxn ang="0">
                  <a:pos x="0" y="575"/>
                </a:cxn>
                <a:cxn ang="0">
                  <a:pos x="0" y="599"/>
                </a:cxn>
                <a:cxn ang="0">
                  <a:pos x="120" y="432"/>
                </a:cxn>
                <a:cxn ang="0">
                  <a:pos x="257" y="282"/>
                </a:cxn>
                <a:cxn ang="0">
                  <a:pos x="413" y="138"/>
                </a:cxn>
                <a:cxn ang="0">
                  <a:pos x="586" y="0"/>
                </a:cxn>
                <a:cxn ang="0">
                  <a:pos x="586" y="0"/>
                </a:cxn>
              </a:cxnLst>
              <a:rect l="0" t="0" r="r" b="b"/>
              <a:pathLst>
                <a:path w="586" h="599">
                  <a:moveTo>
                    <a:pt x="586" y="0"/>
                  </a:moveTo>
                  <a:lnTo>
                    <a:pt x="568" y="0"/>
                  </a:lnTo>
                  <a:lnTo>
                    <a:pt x="407" y="132"/>
                  </a:lnTo>
                  <a:lnTo>
                    <a:pt x="257" y="270"/>
                  </a:lnTo>
                  <a:lnTo>
                    <a:pt x="120" y="420"/>
                  </a:lnTo>
                  <a:lnTo>
                    <a:pt x="0" y="575"/>
                  </a:lnTo>
                  <a:lnTo>
                    <a:pt x="0" y="599"/>
                  </a:lnTo>
                  <a:lnTo>
                    <a:pt x="120" y="432"/>
                  </a:lnTo>
                  <a:lnTo>
                    <a:pt x="257" y="282"/>
                  </a:lnTo>
                  <a:lnTo>
                    <a:pt x="413" y="138"/>
                  </a:lnTo>
                  <a:lnTo>
                    <a:pt x="586" y="0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915" name="Freeform 27"/>
            <p:cNvSpPr>
              <a:spLocks/>
            </p:cNvSpPr>
            <p:nvPr/>
          </p:nvSpPr>
          <p:spPr bwMode="hidden">
            <a:xfrm>
              <a:off x="6" y="0"/>
              <a:ext cx="270" cy="252"/>
            </a:xfrm>
            <a:custGeom>
              <a:avLst/>
              <a:gdLst/>
              <a:ahLst/>
              <a:cxnLst>
                <a:cxn ang="0">
                  <a:pos x="269" y="0"/>
                </a:cxn>
                <a:cxn ang="0">
                  <a:pos x="251" y="0"/>
                </a:cxn>
                <a:cxn ang="0">
                  <a:pos x="120" y="114"/>
                </a:cxn>
                <a:cxn ang="0">
                  <a:pos x="60" y="174"/>
                </a:cxn>
                <a:cxn ang="0">
                  <a:pos x="0" y="234"/>
                </a:cxn>
                <a:cxn ang="0">
                  <a:pos x="0" y="252"/>
                </a:cxn>
                <a:cxn ang="0">
                  <a:pos x="126" y="120"/>
                </a:cxn>
                <a:cxn ang="0">
                  <a:pos x="269" y="0"/>
                </a:cxn>
                <a:cxn ang="0">
                  <a:pos x="269" y="0"/>
                </a:cxn>
              </a:cxnLst>
              <a:rect l="0" t="0" r="r" b="b"/>
              <a:pathLst>
                <a:path w="269" h="252">
                  <a:moveTo>
                    <a:pt x="269" y="0"/>
                  </a:moveTo>
                  <a:lnTo>
                    <a:pt x="251" y="0"/>
                  </a:lnTo>
                  <a:lnTo>
                    <a:pt x="120" y="114"/>
                  </a:lnTo>
                  <a:lnTo>
                    <a:pt x="60" y="174"/>
                  </a:lnTo>
                  <a:lnTo>
                    <a:pt x="0" y="234"/>
                  </a:lnTo>
                  <a:lnTo>
                    <a:pt x="0" y="252"/>
                  </a:lnTo>
                  <a:lnTo>
                    <a:pt x="126" y="120"/>
                  </a:lnTo>
                  <a:lnTo>
                    <a:pt x="269" y="0"/>
                  </a:lnTo>
                  <a:lnTo>
                    <a:pt x="269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916" name="Line 28"/>
            <p:cNvSpPr>
              <a:spLocks noChangeShapeType="1"/>
            </p:cNvSpPr>
            <p:nvPr/>
          </p:nvSpPr>
          <p:spPr bwMode="hidden">
            <a:xfrm>
              <a:off x="1" y="2749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17" name="Line 29"/>
            <p:cNvSpPr>
              <a:spLocks noChangeShapeType="1"/>
            </p:cNvSpPr>
            <p:nvPr/>
          </p:nvSpPr>
          <p:spPr bwMode="hidden">
            <a:xfrm>
              <a:off x="1" y="2356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18" name="Line 30"/>
            <p:cNvSpPr>
              <a:spLocks noChangeShapeType="1"/>
            </p:cNvSpPr>
            <p:nvPr/>
          </p:nvSpPr>
          <p:spPr bwMode="hidden">
            <a:xfrm>
              <a:off x="1" y="3142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37919" name="Group 31"/>
            <p:cNvGrpSpPr>
              <a:grpSpLocks/>
            </p:cNvGrpSpPr>
            <p:nvPr/>
          </p:nvGrpSpPr>
          <p:grpSpPr bwMode="auto">
            <a:xfrm>
              <a:off x="1" y="392"/>
              <a:ext cx="5758" cy="1571"/>
              <a:chOff x="1" y="392"/>
              <a:chExt cx="5758" cy="1571"/>
            </a:xfrm>
          </p:grpSpPr>
          <p:sp>
            <p:nvSpPr>
              <p:cNvPr id="37920" name="Line 32"/>
              <p:cNvSpPr>
                <a:spLocks noChangeShapeType="1"/>
              </p:cNvSpPr>
              <p:nvPr userDrawn="1"/>
            </p:nvSpPr>
            <p:spPr bwMode="hidden">
              <a:xfrm>
                <a:off x="1" y="784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21" name="Line 33"/>
              <p:cNvSpPr>
                <a:spLocks noChangeShapeType="1"/>
              </p:cNvSpPr>
              <p:nvPr userDrawn="1"/>
            </p:nvSpPr>
            <p:spPr bwMode="hidden">
              <a:xfrm>
                <a:off x="1" y="1963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22" name="Line 34"/>
              <p:cNvSpPr>
                <a:spLocks noChangeShapeType="1"/>
              </p:cNvSpPr>
              <p:nvPr userDrawn="1"/>
            </p:nvSpPr>
            <p:spPr bwMode="hidden">
              <a:xfrm>
                <a:off x="1" y="1570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23" name="Line 35"/>
              <p:cNvSpPr>
                <a:spLocks noChangeShapeType="1"/>
              </p:cNvSpPr>
              <p:nvPr userDrawn="1"/>
            </p:nvSpPr>
            <p:spPr bwMode="hidden">
              <a:xfrm>
                <a:off x="1" y="1177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24" name="Line 36"/>
              <p:cNvSpPr>
                <a:spLocks noChangeShapeType="1"/>
              </p:cNvSpPr>
              <p:nvPr userDrawn="1"/>
            </p:nvSpPr>
            <p:spPr bwMode="hidden">
              <a:xfrm>
                <a:off x="1" y="392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7925" name="Line 37"/>
            <p:cNvSpPr>
              <a:spLocks noChangeShapeType="1"/>
            </p:cNvSpPr>
            <p:nvPr/>
          </p:nvSpPr>
          <p:spPr bwMode="hidden">
            <a:xfrm>
              <a:off x="1" y="3928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26" name="Line 38"/>
            <p:cNvSpPr>
              <a:spLocks noChangeShapeType="1"/>
            </p:cNvSpPr>
            <p:nvPr/>
          </p:nvSpPr>
          <p:spPr bwMode="hidden">
            <a:xfrm>
              <a:off x="1" y="3535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7927" name="Rectangle 39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7928" name="Rectangle 4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78AB478B-EFA0-40B9-8983-BB556B54D822}" type="datetimeFigureOut">
              <a:rPr lang="en-US"/>
              <a:pPr/>
              <a:t>5/4/2011</a:t>
            </a:fld>
            <a:endParaRPr lang="en-US"/>
          </a:p>
        </p:txBody>
      </p:sp>
      <p:sp>
        <p:nvSpPr>
          <p:cNvPr id="37929" name="Rectangle 4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37930" name="Rectangle 4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B2998AF7-EBBB-4858-A86E-1C6079DD433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7931" name="Rectangle 4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7DNEI4VMKrw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ctrTitle" idx="4294967295"/>
          </p:nvPr>
        </p:nvSpPr>
        <p:spPr>
          <a:xfrm>
            <a:off x="685800" y="2130425"/>
            <a:ext cx="7772400" cy="1470025"/>
          </a:xfrm>
        </p:spPr>
        <p:txBody>
          <a:bodyPr anchorCtr="0"/>
          <a:lstStyle/>
          <a:p>
            <a:r>
              <a:rPr lang="en-US" sz="5400"/>
              <a:t>Bad Astronomy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1371600" y="3889375"/>
            <a:ext cx="6400800" cy="1754188"/>
          </a:xfrm>
        </p:spPr>
        <p:txBody>
          <a:bodyPr>
            <a:normAutofit/>
          </a:bodyPr>
          <a:lstStyle/>
          <a:p>
            <a:pPr marL="0" indent="0" algn="ctr">
              <a:buFont typeface="Wingdings" pitchFamily="2" charset="2"/>
              <a:buNone/>
            </a:pPr>
            <a:r>
              <a:rPr lang="en-US">
                <a:solidFill>
                  <a:srgbClr val="898989"/>
                </a:solidFill>
              </a:rPr>
              <a:t>By Jan Decker</a:t>
            </a:r>
          </a:p>
          <a:p>
            <a:pPr marL="0" indent="0" algn="ctr">
              <a:buFont typeface="Wingdings" pitchFamily="2" charset="2"/>
              <a:buNone/>
            </a:pPr>
            <a:r>
              <a:rPr lang="en-US">
                <a:solidFill>
                  <a:srgbClr val="898989"/>
                </a:solidFill>
              </a:rPr>
              <a:t>PHY489.02</a:t>
            </a:r>
          </a:p>
          <a:p>
            <a:pPr marL="0" indent="0" algn="ctr">
              <a:buFont typeface="Wingdings" pitchFamily="2" charset="2"/>
              <a:buNone/>
            </a:pPr>
            <a:r>
              <a:rPr lang="en-US">
                <a:solidFill>
                  <a:srgbClr val="898989"/>
                </a:solidFill>
              </a:rPr>
              <a:t>May 4, 2011</a:t>
            </a: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43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43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43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43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3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3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7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Eliciting</a:t>
            </a:r>
          </a:p>
          <a:p>
            <a:r>
              <a:rPr lang="en-US"/>
              <a:t>Idenitify</a:t>
            </a:r>
          </a:p>
          <a:p>
            <a:r>
              <a:rPr lang="en-US"/>
              <a:t>Confronting</a:t>
            </a:r>
          </a:p>
          <a:p>
            <a:r>
              <a:rPr lang="en-US"/>
              <a:t>Resolving</a:t>
            </a:r>
          </a:p>
          <a:p>
            <a:r>
              <a:rPr lang="en-US"/>
              <a:t>reinforcing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/>
        <p:txBody>
          <a:bodyPr anchorCtr="0">
            <a:normAutofit/>
          </a:bodyPr>
          <a:lstStyle/>
          <a:p>
            <a:r>
              <a:rPr lang="en-US" sz="4000"/>
              <a:t>3 Misconceptions</a:t>
            </a:r>
            <a:br>
              <a:rPr lang="en-US" sz="4000"/>
            </a:br>
            <a:endParaRPr lang="en-US" sz="4000"/>
          </a:p>
        </p:txBody>
      </p:sp>
      <p:sp>
        <p:nvSpPr>
          <p:cNvPr id="16386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r>
              <a:rPr lang="en-US"/>
              <a:t>The moon does not rotate</a:t>
            </a:r>
          </a:p>
          <a:p>
            <a:r>
              <a:rPr lang="en-US"/>
              <a:t>The moon generates one tide per day</a:t>
            </a:r>
          </a:p>
          <a:p>
            <a:r>
              <a:rPr lang="en-US"/>
              <a:t>The Sun's energy is not produced in its core, but on its surface.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le 1"/>
          <p:cNvSpPr>
            <a:spLocks noGrp="1"/>
          </p:cNvSpPr>
          <p:nvPr>
            <p:ph type="title" idx="4294967295"/>
          </p:nvPr>
        </p:nvSpPr>
        <p:spPr/>
        <p:txBody>
          <a:bodyPr anchorCtr="0"/>
          <a:lstStyle/>
          <a:p>
            <a:r>
              <a:rPr lang="en-US"/>
              <a:t>Misconception I</a:t>
            </a:r>
          </a:p>
        </p:txBody>
      </p:sp>
      <p:sp>
        <p:nvSpPr>
          <p:cNvPr id="22530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r>
              <a:rPr lang="en-US" b="1"/>
              <a:t>The moon does not rotate</a:t>
            </a:r>
            <a:r>
              <a:rPr lang="en-US"/>
              <a:t>.</a:t>
            </a:r>
          </a:p>
          <a:p>
            <a:r>
              <a:rPr lang="en-US"/>
              <a:t>Why does someone believe the moon does not rotate?</a:t>
            </a:r>
          </a:p>
          <a:p>
            <a:r>
              <a:rPr lang="en-US" b="1">
                <a:solidFill>
                  <a:schemeClr val="folHlink"/>
                </a:solidFill>
              </a:rPr>
              <a:t>misconception </a:t>
            </a:r>
            <a:r>
              <a:rPr lang="en-US"/>
              <a:t>– We are seeing the shadow of the earth on the moon.</a:t>
            </a:r>
          </a:p>
          <a:p>
            <a:r>
              <a:rPr lang="en-US" b="1"/>
              <a:t>Cannot be true</a:t>
            </a:r>
            <a:r>
              <a:rPr lang="en-US"/>
              <a:t> – when the moon passes through the shadow of the earth, we get a lunar eclipse.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25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2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3"/>
          <p:cNvSpPr>
            <a:spLocks noGrp="1"/>
          </p:cNvSpPr>
          <p:nvPr>
            <p:ph type="title" idx="4294967295"/>
          </p:nvPr>
        </p:nvSpPr>
        <p:spPr/>
        <p:txBody>
          <a:bodyPr anchorCtr="0"/>
          <a:lstStyle/>
          <a:p>
            <a:r>
              <a:rPr lang="en-US"/>
              <a:t>Reasons for misconception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4294967295"/>
          </p:nvPr>
        </p:nvSpPr>
        <p:spPr>
          <a:xfrm>
            <a:off x="457200" y="1600200"/>
            <a:ext cx="4038600" cy="453072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800"/>
              <a:t>Some believe we are seeing the shadow of the earth on the moon.</a:t>
            </a:r>
          </a:p>
          <a:p>
            <a:pPr>
              <a:lnSpc>
                <a:spcPct val="90000"/>
              </a:lnSpc>
            </a:pPr>
            <a:r>
              <a:rPr lang="en-US" sz="2800"/>
              <a:t>Not true! </a:t>
            </a:r>
          </a:p>
          <a:p>
            <a:pPr>
              <a:lnSpc>
                <a:spcPct val="90000"/>
              </a:lnSpc>
            </a:pPr>
            <a:r>
              <a:rPr lang="en-US" sz="2800"/>
              <a:t>Lunar eclipse happens when the moon passes behind the earth so the earth blocks the sun rays from striking the moon.</a:t>
            </a:r>
          </a:p>
        </p:txBody>
      </p:sp>
      <p:pic>
        <p:nvPicPr>
          <p:cNvPr id="20486" name="Picture 6" descr="lunar-eclipse-closeup"/>
          <p:cNvPicPr>
            <a:picLocks noChangeAspect="1" noChangeArrowheads="1"/>
          </p:cNvPicPr>
          <p:nvPr>
            <p:ph sz="half" idx="4294967295"/>
          </p:nvPr>
        </p:nvPicPr>
        <p:blipFill>
          <a:blip r:embed="rId3"/>
          <a:srcRect/>
          <a:stretch>
            <a:fillRect/>
          </a:stretch>
        </p:blipFill>
        <p:spPr>
          <a:xfrm>
            <a:off x="4648200" y="2347913"/>
            <a:ext cx="4038600" cy="3033712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>
                                        <p:cTn id="6" dur="500" fill="hold"/>
                                        <p:tgtEl>
                                          <p:spTgt spid="20481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1935162"/>
          </a:xfrm>
        </p:spPr>
        <p:txBody>
          <a:bodyPr anchorCtr="0">
            <a:normAutofit/>
          </a:bodyPr>
          <a:lstStyle/>
          <a:p>
            <a:r>
              <a:rPr lang="en-US" sz="4000"/>
              <a:t>Misconception 1</a:t>
            </a:r>
            <a:br>
              <a:rPr lang="en-US" sz="4000"/>
            </a:br>
            <a:r>
              <a:rPr lang="en-US" sz="4000"/>
              <a:t>The moon does not rotate</a:t>
            </a:r>
            <a:br>
              <a:rPr lang="en-US" sz="4000"/>
            </a:br>
            <a:endParaRPr lang="en-US" sz="400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2057400"/>
            <a:ext cx="8229600" cy="407352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>
                <a:hlinkClick r:id="rId3"/>
              </a:rPr>
              <a:t>http://www.youtube.com/watch?v=7DNEI4VMKrw</a:t>
            </a:r>
            <a:endParaRPr lang="en-US"/>
          </a:p>
          <a:p>
            <a:pPr>
              <a:lnSpc>
                <a:spcPct val="90000"/>
              </a:lnSpc>
            </a:pPr>
            <a:r>
              <a:rPr lang="en-US"/>
              <a:t>Time for one rotation - 27.3 days to rotate once on  its axis.</a:t>
            </a:r>
          </a:p>
          <a:p>
            <a:pPr>
              <a:lnSpc>
                <a:spcPct val="90000"/>
              </a:lnSpc>
            </a:pPr>
            <a:r>
              <a:rPr lang="en-US"/>
              <a:t>Time to orbit earth -  27.3 days to complete one orbit around the earth, we always see the same side of the moon.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/>
          <p:cNvSpPr>
            <a:spLocks noGrp="1"/>
          </p:cNvSpPr>
          <p:nvPr>
            <p:ph type="title" idx="4294967295"/>
          </p:nvPr>
        </p:nvSpPr>
        <p:spPr/>
        <p:txBody>
          <a:bodyPr anchorCtr="0"/>
          <a:lstStyle/>
          <a:p>
            <a:r>
              <a:rPr lang="en-US"/>
              <a:t>Bad Astronomy 2</a:t>
            </a:r>
          </a:p>
        </p:txBody>
      </p:sp>
      <p:sp>
        <p:nvSpPr>
          <p:cNvPr id="26626" name="Content Placeholder 2"/>
          <p:cNvSpPr>
            <a:spLocks noGrp="1"/>
          </p:cNvSpPr>
          <p:nvPr>
            <p:ph idx="4294967295"/>
          </p:nvPr>
        </p:nvSpPr>
        <p:spPr>
          <a:xfrm>
            <a:off x="457200" y="1295400"/>
            <a:ext cx="8686800" cy="5562600"/>
          </a:xfrm>
        </p:spPr>
        <p:txBody>
          <a:bodyPr/>
          <a:lstStyle/>
          <a:p>
            <a:r>
              <a:rPr lang="en-US" b="1"/>
              <a:t>The moon generates one tide per day.</a:t>
            </a:r>
          </a:p>
          <a:p>
            <a:pPr algn="ctr">
              <a:buFont typeface="Wingdings" pitchFamily="2" charset="2"/>
              <a:buNone/>
            </a:pPr>
            <a:r>
              <a:rPr lang="en-US" b="1">
                <a:solidFill>
                  <a:schemeClr val="folHlink"/>
                </a:solidFill>
              </a:rPr>
              <a:t>FALSE!</a:t>
            </a:r>
          </a:p>
          <a:p>
            <a:pPr>
              <a:buFont typeface="Wingdings" pitchFamily="2" charset="2"/>
              <a:buNone/>
            </a:pPr>
            <a:r>
              <a:rPr lang="en-US" sz="2800" b="1"/>
              <a:t>T</a:t>
            </a:r>
            <a:r>
              <a:rPr lang="en-US" sz="2800"/>
              <a:t>ides are the vertical rising and lowering of sea level, and are greatly controlled by the gravitational pull of the sun and moon. Although the sun has a stronger gravitational attraction than the moon, the moon's relative nearness to the earth makes its gravitational pull more than twice as effective as the sun's.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662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662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Tides –</a:t>
            </a:r>
            <a:r>
              <a:rPr lang="en-US" sz="2400"/>
              <a:t> </a:t>
            </a:r>
            <a:br>
              <a:rPr lang="en-US" sz="2400"/>
            </a:br>
            <a:r>
              <a:rPr lang="en-US" sz="2400"/>
              <a:t>First explained by Isaac Newton</a:t>
            </a:r>
            <a:endParaRPr lang="en-US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Gravitational attraction       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/>
              <a:t>of the moon, causes oceans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/>
              <a:t>to bulge					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/>
          </a:p>
          <a:p>
            <a:pPr>
              <a:lnSpc>
                <a:spcPct val="90000"/>
              </a:lnSpc>
            </a:pPr>
            <a:r>
              <a:rPr lang="en-US"/>
              <a:t>Since the earth is rotating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/>
              <a:t>while this is happening, two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/>
              <a:t>tides occur each day. </a:t>
            </a:r>
            <a:br>
              <a:rPr lang="en-US"/>
            </a:br>
            <a:endParaRPr lang="en-US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/>
          </a:p>
        </p:txBody>
      </p:sp>
      <p:pic>
        <p:nvPicPr>
          <p:cNvPr id="31748" name="Picture 4" descr="Tide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86400" y="4724400"/>
            <a:ext cx="2943225" cy="2133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Misconception 3</a:t>
            </a:r>
            <a:br>
              <a:rPr lang="en-US" sz="4000"/>
            </a:br>
            <a:r>
              <a:rPr lang="en-US" sz="2400" b="1"/>
              <a:t>The Sun's energy is not produced in its core, but on its surface.</a:t>
            </a:r>
            <a:br>
              <a:rPr lang="en-US" sz="2400" b="1"/>
            </a:br>
            <a:endParaRPr lang="en-US" sz="2400" b="1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209800"/>
            <a:ext cx="8229600" cy="4144963"/>
          </a:xfrm>
        </p:spPr>
        <p:txBody>
          <a:bodyPr/>
          <a:lstStyle/>
          <a:p>
            <a:r>
              <a:rPr lang="en-US" sz="2800"/>
              <a:t>The major source of the sun's energy is the decaying central core.</a:t>
            </a:r>
          </a:p>
          <a:p>
            <a:r>
              <a:rPr lang="en-US" sz="2800"/>
              <a:t>The sun fuses hydrogen into helium.</a:t>
            </a:r>
          </a:p>
          <a:p>
            <a:r>
              <a:rPr lang="en-US" sz="2800"/>
              <a:t>Core is the hottest part of the sun.</a:t>
            </a:r>
          </a:p>
          <a:p>
            <a:r>
              <a:rPr lang="en-US" sz="2800"/>
              <a:t>Core produces almost all the sun’s heat via fusion.</a:t>
            </a:r>
          </a:p>
          <a:p>
            <a:r>
              <a:rPr lang="en-US" sz="2800"/>
              <a:t>The rest of the star is heated by energy that is transferred outward of the core.</a:t>
            </a:r>
          </a:p>
          <a:p>
            <a:endParaRPr lang="en-US" sz="2800"/>
          </a:p>
          <a:p>
            <a:pPr>
              <a:buFont typeface="Wingdings" pitchFamily="2" charset="2"/>
              <a:buNone/>
            </a:pPr>
            <a:endParaRPr lang="en-US" sz="280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96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96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9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8" grpId="0"/>
      <p:bldP spid="29699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Source of Sun’s Energy</a:t>
            </a:r>
          </a:p>
        </p:txBody>
      </p:sp>
      <p:pic>
        <p:nvPicPr>
          <p:cNvPr id="33796" name="Picture 4" descr="sun"/>
          <p:cNvPicPr>
            <a:picLocks noChangeAspect="1" noChangeArrowheads="1"/>
          </p:cNvPicPr>
          <p:nvPr>
            <p:ph type="body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547938" y="1600200"/>
            <a:ext cx="4048125" cy="453072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lobe">
  <a:themeElements>
    <a:clrScheme name="Globe 3">
      <a:dk1>
        <a:srgbClr val="003B76"/>
      </a:dk1>
      <a:lt1>
        <a:srgbClr val="FFFFFF"/>
      </a:lt1>
      <a:dk2>
        <a:srgbClr val="0066CC"/>
      </a:dk2>
      <a:lt2>
        <a:srgbClr val="CCECFF"/>
      </a:lt2>
      <a:accent1>
        <a:srgbClr val="33CCCC"/>
      </a:accent1>
      <a:accent2>
        <a:srgbClr val="66CCFF"/>
      </a:accent2>
      <a:accent3>
        <a:srgbClr val="AAB8E2"/>
      </a:accent3>
      <a:accent4>
        <a:srgbClr val="DADADA"/>
      </a:accent4>
      <a:accent5>
        <a:srgbClr val="ADE2E2"/>
      </a:accent5>
      <a:accent6>
        <a:srgbClr val="5CB9E7"/>
      </a:accent6>
      <a:hlink>
        <a:srgbClr val="FFFFCC"/>
      </a:hlink>
      <a:folHlink>
        <a:srgbClr val="FFCC66"/>
      </a:folHlink>
    </a:clrScheme>
    <a:fontScheme name="Globe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Globe 1">
        <a:dk1>
          <a:srgbClr val="622100"/>
        </a:dk1>
        <a:lt1>
          <a:srgbClr val="FFFFFF"/>
        </a:lt1>
        <a:dk2>
          <a:srgbClr val="800000"/>
        </a:dk2>
        <a:lt2>
          <a:srgbClr val="FFFFCC"/>
        </a:lt2>
        <a:accent1>
          <a:srgbClr val="E42B00"/>
        </a:accent1>
        <a:accent2>
          <a:srgbClr val="996600"/>
        </a:accent2>
        <a:accent3>
          <a:srgbClr val="C0AAAA"/>
        </a:accent3>
        <a:accent4>
          <a:srgbClr val="DADADA"/>
        </a:accent4>
        <a:accent5>
          <a:srgbClr val="EFACAA"/>
        </a:accent5>
        <a:accent6>
          <a:srgbClr val="8A5C00"/>
        </a:accent6>
        <a:hlink>
          <a:srgbClr val="FADF6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2">
        <a:dk1>
          <a:srgbClr val="5F4545"/>
        </a:dk1>
        <a:lt1>
          <a:srgbClr val="FFFFFF"/>
        </a:lt1>
        <a:dk2>
          <a:srgbClr val="8F6969"/>
        </a:dk2>
        <a:lt2>
          <a:srgbClr val="FFFFCC"/>
        </a:lt2>
        <a:accent1>
          <a:srgbClr val="CC6600"/>
        </a:accent1>
        <a:accent2>
          <a:srgbClr val="924C0C"/>
        </a:accent2>
        <a:accent3>
          <a:srgbClr val="C6B9B9"/>
        </a:accent3>
        <a:accent4>
          <a:srgbClr val="DADADA"/>
        </a:accent4>
        <a:accent5>
          <a:srgbClr val="E2B8AA"/>
        </a:accent5>
        <a:accent6>
          <a:srgbClr val="84440A"/>
        </a:accent6>
        <a:hlink>
          <a:srgbClr val="CFD375"/>
        </a:hlink>
        <a:folHlink>
          <a:srgbClr val="98BB9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3">
        <a:dk1>
          <a:srgbClr val="003B76"/>
        </a:dk1>
        <a:lt1>
          <a:srgbClr val="FFFFFF"/>
        </a:lt1>
        <a:dk2>
          <a:srgbClr val="0066CC"/>
        </a:dk2>
        <a:lt2>
          <a:srgbClr val="CCECFF"/>
        </a:lt2>
        <a:accent1>
          <a:srgbClr val="33CCCC"/>
        </a:accent1>
        <a:accent2>
          <a:srgbClr val="66CCFF"/>
        </a:accent2>
        <a:accent3>
          <a:srgbClr val="AAB8E2"/>
        </a:accent3>
        <a:accent4>
          <a:srgbClr val="DADADA"/>
        </a:accent4>
        <a:accent5>
          <a:srgbClr val="ADE2E2"/>
        </a:accent5>
        <a:accent6>
          <a:srgbClr val="5CB9E7"/>
        </a:accent6>
        <a:hlink>
          <a:srgbClr val="FFFFCC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4">
        <a:dk1>
          <a:srgbClr val="005856"/>
        </a:dk1>
        <a:lt1>
          <a:srgbClr val="FFFFFF"/>
        </a:lt1>
        <a:dk2>
          <a:srgbClr val="008080"/>
        </a:dk2>
        <a:lt2>
          <a:srgbClr val="FFFFCC"/>
        </a:lt2>
        <a:accent1>
          <a:srgbClr val="0099CC"/>
        </a:accent1>
        <a:accent2>
          <a:srgbClr val="00CCFF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B9E7"/>
        </a:accent6>
        <a:hlink>
          <a:srgbClr val="1ACE9F"/>
        </a:hlink>
        <a:folHlink>
          <a:srgbClr val="948CC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5">
        <a:dk1>
          <a:srgbClr val="3C5436"/>
        </a:dk1>
        <a:lt1>
          <a:srgbClr val="FFFFFF"/>
        </a:lt1>
        <a:dk2>
          <a:srgbClr val="5F8656"/>
        </a:dk2>
        <a:lt2>
          <a:srgbClr val="D6D8C0"/>
        </a:lt2>
        <a:accent1>
          <a:srgbClr val="61733D"/>
        </a:accent1>
        <a:accent2>
          <a:srgbClr val="324A39"/>
        </a:accent2>
        <a:accent3>
          <a:srgbClr val="B6C3B4"/>
        </a:accent3>
        <a:accent4>
          <a:srgbClr val="DADADA"/>
        </a:accent4>
        <a:accent5>
          <a:srgbClr val="B7BCAF"/>
        </a:accent5>
        <a:accent6>
          <a:srgbClr val="2C4233"/>
        </a:accent6>
        <a:hlink>
          <a:srgbClr val="73D588"/>
        </a:hlink>
        <a:folHlink>
          <a:srgbClr val="6F99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6">
        <a:dk1>
          <a:srgbClr val="5B7B65"/>
        </a:dk1>
        <a:lt1>
          <a:srgbClr val="FFFFFF"/>
        </a:lt1>
        <a:dk2>
          <a:srgbClr val="9ABE9D"/>
        </a:dk2>
        <a:lt2>
          <a:srgbClr val="336600"/>
        </a:lt2>
        <a:accent1>
          <a:srgbClr val="00CC66"/>
        </a:accent1>
        <a:accent2>
          <a:srgbClr val="4E7050"/>
        </a:accent2>
        <a:accent3>
          <a:srgbClr val="CADBCC"/>
        </a:accent3>
        <a:accent4>
          <a:srgbClr val="DADADA"/>
        </a:accent4>
        <a:accent5>
          <a:srgbClr val="AAE2B8"/>
        </a:accent5>
        <a:accent6>
          <a:srgbClr val="466548"/>
        </a:accent6>
        <a:hlink>
          <a:srgbClr val="FFFFCC"/>
        </a:hlink>
        <a:folHlink>
          <a:srgbClr val="9CE8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7">
        <a:dk1>
          <a:srgbClr val="4C4E44"/>
        </a:dk1>
        <a:lt1>
          <a:srgbClr val="FFFFFF"/>
        </a:lt1>
        <a:dk2>
          <a:srgbClr val="686B5D"/>
        </a:dk2>
        <a:lt2>
          <a:srgbClr val="D6D5C6"/>
        </a:lt2>
        <a:accent1>
          <a:srgbClr val="898D79"/>
        </a:accent1>
        <a:accent2>
          <a:srgbClr val="4D4F45"/>
        </a:accent2>
        <a:accent3>
          <a:srgbClr val="B9BAB6"/>
        </a:accent3>
        <a:accent4>
          <a:srgbClr val="DADADA"/>
        </a:accent4>
        <a:accent5>
          <a:srgbClr val="C4C5BE"/>
        </a:accent5>
        <a:accent6>
          <a:srgbClr val="45473E"/>
        </a:accent6>
        <a:hlink>
          <a:srgbClr val="58BE67"/>
        </a:hlink>
        <a:folHlink>
          <a:srgbClr val="C0C64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8">
        <a:dk1>
          <a:srgbClr val="000000"/>
        </a:dk1>
        <a:lt1>
          <a:srgbClr val="FFFFDD"/>
        </a:lt1>
        <a:dk2>
          <a:srgbClr val="000000"/>
        </a:dk2>
        <a:lt2>
          <a:srgbClr val="98977A"/>
        </a:lt2>
        <a:accent1>
          <a:srgbClr val="BDCDA7"/>
        </a:accent1>
        <a:accent2>
          <a:srgbClr val="A0D060"/>
        </a:accent2>
        <a:accent3>
          <a:srgbClr val="FFFFEB"/>
        </a:accent3>
        <a:accent4>
          <a:srgbClr val="000000"/>
        </a:accent4>
        <a:accent5>
          <a:srgbClr val="DBE3D0"/>
        </a:accent5>
        <a:accent6>
          <a:srgbClr val="91BC56"/>
        </a:accent6>
        <a:hlink>
          <a:srgbClr val="FADD4E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Globe</Template>
  <TotalTime>2314</TotalTime>
  <Words>383</Words>
  <Application>Microsoft Office PowerPoint</Application>
  <PresentationFormat>On-screen Show (4:3)</PresentationFormat>
  <Paragraphs>53</Paragraphs>
  <Slides>10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Design Template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Calibri</vt:lpstr>
      <vt:lpstr>Arial</vt:lpstr>
      <vt:lpstr>Times New Roman</vt:lpstr>
      <vt:lpstr>Verdana</vt:lpstr>
      <vt:lpstr>Wingdings</vt:lpstr>
      <vt:lpstr>Globe</vt:lpstr>
      <vt:lpstr>Bad Astronomy</vt:lpstr>
      <vt:lpstr>3 Misconceptions </vt:lpstr>
      <vt:lpstr>Misconception I</vt:lpstr>
      <vt:lpstr>Reasons for misconception</vt:lpstr>
      <vt:lpstr>Misconception 1 The moon does not rotate </vt:lpstr>
      <vt:lpstr>Bad Astronomy 2</vt:lpstr>
      <vt:lpstr>Tides –  First explained by Isaac Newton</vt:lpstr>
      <vt:lpstr>Misconception 3 The Sun's energy is not produced in its core, but on its surface. </vt:lpstr>
      <vt:lpstr>Source of Sun’s Energy</vt:lpstr>
      <vt:lpstr>Slide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Bad Astronomy</dc:title>
  <dc:creator>Jan</dc:creator>
  <cp:lastModifiedBy>jdecker</cp:lastModifiedBy>
  <cp:revision>53</cp:revision>
  <dcterms:created xsi:type="dcterms:W3CDTF">2011-05-01T19:55:52Z</dcterms:created>
  <dcterms:modified xsi:type="dcterms:W3CDTF">2011-05-04T08:50:02Z</dcterms:modified>
</cp:coreProperties>
</file>