
<file path=[Content_Types].xml><?xml version="1.0" encoding="utf-8"?>
<Types xmlns="http://schemas.openxmlformats.org/package/2006/content-types">
  <Default Extension="png" ContentType="image/png"/>
  <Override PartName="/docProps/core.xml" ContentType="application/vnd.openxmlformats-package.core-propertie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Default Extension="xml" ContentType="application/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55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38CB64E0-006C-8046-A6AC-41C215C68055}" type="datetimeFigureOut">
              <a:rPr lang="en-US" smtClean="0"/>
              <a:t>5/1/11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2A2F69-3ACD-5244-9C74-51FE9D86FE3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27980"/>
            <a:ext cx="7772400" cy="846636"/>
          </a:xfrm>
        </p:spPr>
        <p:txBody>
          <a:bodyPr>
            <a:normAutofit lnSpcReduction="10000"/>
          </a:bodyPr>
          <a:lstStyle/>
          <a:p>
            <a:r>
              <a:rPr lang="en-US" sz="5400" b="1" dirty="0" smtClean="0"/>
              <a:t>	 Bad Astronomy 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25" y="974616"/>
            <a:ext cx="5286483" cy="3528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“My brother says that Pluto is still a planet, and that you are wrong! It has merged with Planet </a:t>
            </a:r>
            <a:r>
              <a:rPr lang="en-US" dirty="0" smtClean="0"/>
              <a:t>X</a:t>
            </a:r>
            <a:r>
              <a:rPr lang="en-US" dirty="0" smtClean="0"/>
              <a:t>, and it is really big.”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460" y="3117112"/>
            <a:ext cx="3846054" cy="374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Illinois Standard 12.F3b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3200" dirty="0" smtClean="0"/>
              <a:t>Describe the organization and physical characteristics of the solar system.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79" y="2996005"/>
            <a:ext cx="6675517" cy="362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Forget Forget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12576"/>
          <a:stretch>
            <a:fillRect/>
          </a:stretch>
        </p:blipFill>
        <p:spPr>
          <a:xfrm>
            <a:off x="1439405" y="1639045"/>
            <a:ext cx="5679818" cy="397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Paths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95" y="1426464"/>
            <a:ext cx="7403144" cy="462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983319" y="3396136"/>
            <a:ext cx="1943620" cy="2657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sound in outer space.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24" y="2014141"/>
            <a:ext cx="5307060" cy="3980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Illinois Standard 12.C2a</a:t>
            </a:r>
            <a:br>
              <a:rPr lang="en-US" b="1" dirty="0" smtClean="0"/>
            </a:br>
            <a:r>
              <a:rPr lang="en-US" b="1" dirty="0" smtClean="0"/>
              <a:t>*</a:t>
            </a:r>
            <a:r>
              <a:rPr lang="en-US" sz="3200" dirty="0" smtClean="0"/>
              <a:t>Describe and compare types of energy: light and sound.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7783"/>
          <a:stretch>
            <a:fillRect/>
          </a:stretch>
        </p:blipFill>
        <p:spPr>
          <a:xfrm>
            <a:off x="480940" y="3307879"/>
            <a:ext cx="4720858" cy="2739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96" y="3603127"/>
            <a:ext cx="3526011" cy="264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of the sun is without visible features.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500" y="1953255"/>
            <a:ext cx="3992887" cy="399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Illinois Standard 12.F2a</a:t>
            </a:r>
            <a:br>
              <a:rPr lang="en-US" b="1" dirty="0" smtClean="0"/>
            </a:br>
            <a:r>
              <a:rPr lang="en-US" b="1" dirty="0" smtClean="0"/>
              <a:t>*</a:t>
            </a:r>
            <a:r>
              <a:rPr lang="en-US" sz="3200" dirty="0" smtClean="0"/>
              <a:t>Identify and explain natural cycles and patterns in the solar system.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9" y="2382530"/>
            <a:ext cx="4272426" cy="427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66</TotalTime>
  <Words>111</Words>
  <Application>Microsoft Macintosh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Slide 1</vt:lpstr>
      <vt:lpstr>“My brother says that Pluto is still a planet, and that you are wrong! It has merged with Planet X, and it is really big.” </vt:lpstr>
      <vt:lpstr>Illinois Standard 12.F3b *Describe the organization and physical characteristics of the solar system. </vt:lpstr>
      <vt:lpstr>Forget Forget</vt:lpstr>
      <vt:lpstr>New Paths</vt:lpstr>
      <vt:lpstr>There is sound in outer space. </vt:lpstr>
      <vt:lpstr>Illinois Standard 12.C2a *Describe and compare types of energy: light and sound.</vt:lpstr>
      <vt:lpstr>The surface of the sun is without visible features.  </vt:lpstr>
      <vt:lpstr>Illinois Standard 12.F2a *Identify and explain natural cycles and patterns in the solar system. </vt:lpstr>
    </vt:vector>
  </TitlesOfParts>
  <Company>muzzy marvels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muzzarelli</dc:creator>
  <cp:lastModifiedBy>william muzzarelli</cp:lastModifiedBy>
  <cp:revision>5</cp:revision>
  <dcterms:created xsi:type="dcterms:W3CDTF">2011-05-01T19:23:51Z</dcterms:created>
  <dcterms:modified xsi:type="dcterms:W3CDTF">2011-05-01T20:30:42Z</dcterms:modified>
</cp:coreProperties>
</file>